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1B37BF-5318-4AB5-9204-F3810D2C3420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B6AD57-0B63-43FB-A93D-EE627E42D87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/>
          <a:lstStyle/>
          <a:p>
            <a:r>
              <a:rPr lang="ru-RU" dirty="0" smtClean="0"/>
              <a:t>Нарезание резьбы</a:t>
            </a:r>
            <a:endParaRPr lang="ru-RU" dirty="0"/>
          </a:p>
        </p:txBody>
      </p:sp>
      <p:pic>
        <p:nvPicPr>
          <p:cNvPr id="4" name="Рисунок 3" descr="skfF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485909"/>
            <a:ext cx="5429288" cy="53720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/>
          <a:lstStyle/>
          <a:p>
            <a:pPr algn="r"/>
            <a:r>
              <a:rPr lang="ru-RU" dirty="0" smtClean="0"/>
              <a:t>Самооткрывающиыся метчик</a:t>
            </a:r>
            <a:endParaRPr lang="ru-RU" dirty="0"/>
          </a:p>
        </p:txBody>
      </p:sp>
      <p:pic>
        <p:nvPicPr>
          <p:cNvPr id="4" name="Содержимое 3" descr="skf60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70476"/>
            <a:ext cx="9144000" cy="538752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Метчик-протяжка</a:t>
            </a:r>
            <a:endParaRPr lang="ru-RU" dirty="0"/>
          </a:p>
        </p:txBody>
      </p:sp>
      <p:pic>
        <p:nvPicPr>
          <p:cNvPr id="4" name="Содержимое 3" descr="skf6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022313"/>
            <a:ext cx="9144000" cy="48356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kf6F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51203"/>
            <a:ext cx="6715140" cy="53067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ru-RU" sz="4400" dirty="0" smtClean="0"/>
              <a:t>Метчик для холодного выдавливания</a:t>
            </a:r>
            <a:endParaRPr lang="ru-RU" sz="4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Износ метчика</a:t>
            </a:r>
            <a:endParaRPr lang="ru-RU" dirty="0"/>
          </a:p>
        </p:txBody>
      </p:sp>
      <p:pic>
        <p:nvPicPr>
          <p:cNvPr id="4" name="Содержимое 3" descr="skf79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2286686"/>
            <a:ext cx="5141623" cy="380380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kf88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626255"/>
            <a:ext cx="7358082" cy="52317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Элементы круглой плашки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Сход стружки</a:t>
            </a:r>
            <a:endParaRPr lang="ru-RU" dirty="0"/>
          </a:p>
        </p:txBody>
      </p:sp>
      <p:pic>
        <p:nvPicPr>
          <p:cNvPr id="4" name="Содержимое 3" descr="skf9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500306"/>
            <a:ext cx="7795954" cy="385135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Заточка круглой плашки</a:t>
            </a:r>
            <a:endParaRPr lang="ru-RU" dirty="0"/>
          </a:p>
        </p:txBody>
      </p:sp>
      <p:pic>
        <p:nvPicPr>
          <p:cNvPr id="4" name="Содержимое 3" descr="skf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2071678"/>
            <a:ext cx="5777135" cy="431129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винторезных головок</a:t>
            </a:r>
            <a:endParaRPr lang="ru-RU" dirty="0"/>
          </a:p>
        </p:txBody>
      </p:sp>
      <p:pic>
        <p:nvPicPr>
          <p:cNvPr id="4" name="Содержимое 3" descr="skfA7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33" y="2643182"/>
            <a:ext cx="7680693" cy="323584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Схема </a:t>
            </a:r>
            <a:r>
              <a:rPr lang="ru-RU" dirty="0" err="1" smtClean="0"/>
              <a:t>фризирования</a:t>
            </a:r>
            <a:endParaRPr lang="ru-RU" dirty="0"/>
          </a:p>
        </p:txBody>
      </p:sp>
      <p:pic>
        <p:nvPicPr>
          <p:cNvPr id="4" name="Содержимое 3" descr="skfB1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000240"/>
            <a:ext cx="6976716" cy="457549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Резьбовые стержневые одиночные резцы</a:t>
            </a:r>
            <a:endParaRPr lang="ru-RU" dirty="0"/>
          </a:p>
        </p:txBody>
      </p:sp>
      <p:pic>
        <p:nvPicPr>
          <p:cNvPr id="4" name="Содержимое 3" descr="skf19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859203"/>
            <a:ext cx="6643702" cy="499879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ru-RU" dirty="0" smtClean="0"/>
              <a:t>Резьбовые гребенки</a:t>
            </a:r>
            <a:endParaRPr lang="ru-RU" dirty="0"/>
          </a:p>
        </p:txBody>
      </p:sp>
      <p:pic>
        <p:nvPicPr>
          <p:cNvPr id="4" name="Содержимое 3" descr="skf23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1390278"/>
            <a:ext cx="3314147" cy="546772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Конструктивные элементы метчика</a:t>
            </a:r>
            <a:endParaRPr lang="ru-RU" dirty="0"/>
          </a:p>
        </p:txBody>
      </p:sp>
      <p:pic>
        <p:nvPicPr>
          <p:cNvPr id="4" name="Содержимое 3" descr="skf2D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5"/>
            <a:ext cx="7040530" cy="542926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Схема нарезания резьбы</a:t>
            </a:r>
            <a:endParaRPr lang="ru-RU" dirty="0"/>
          </a:p>
        </p:txBody>
      </p:sp>
      <p:pic>
        <p:nvPicPr>
          <p:cNvPr id="4" name="Содержимое 3" descr="skf37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62" y="2786058"/>
            <a:ext cx="8023391" cy="306001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Типы профилей стружечных канавок</a:t>
            </a:r>
            <a:endParaRPr lang="ru-RU" dirty="0"/>
          </a:p>
        </p:txBody>
      </p:sp>
      <p:pic>
        <p:nvPicPr>
          <p:cNvPr id="4" name="Содержимое 3" descr="skf46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000372"/>
            <a:ext cx="7631245" cy="277112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kf41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500175"/>
            <a:ext cx="5823423" cy="53578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Метчики со специальной геометрией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Гаечный метчик</a:t>
            </a:r>
            <a:endParaRPr lang="ru-RU" dirty="0"/>
          </a:p>
        </p:txBody>
      </p:sp>
      <p:pic>
        <p:nvPicPr>
          <p:cNvPr id="4" name="Содержимое 3" descr="skf50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2294720"/>
            <a:ext cx="7326476" cy="382872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Машинно-ручной метчик</a:t>
            </a:r>
            <a:endParaRPr lang="ru-RU" dirty="0"/>
          </a:p>
        </p:txBody>
      </p:sp>
      <p:pic>
        <p:nvPicPr>
          <p:cNvPr id="4" name="Содержимое 3" descr="skf5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571744"/>
            <a:ext cx="8719027" cy="353287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</TotalTime>
  <Words>48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Нарезание резьбы</vt:lpstr>
      <vt:lpstr>Резьбовые стержневые одиночные резцы</vt:lpstr>
      <vt:lpstr>Резьбовые гребенки</vt:lpstr>
      <vt:lpstr>Конструктивные элементы метчика</vt:lpstr>
      <vt:lpstr>Схема нарезания резьбы</vt:lpstr>
      <vt:lpstr>Типы профилей стружечных канавок</vt:lpstr>
      <vt:lpstr>Метчики со специальной геометрией</vt:lpstr>
      <vt:lpstr>Гаечный метчик</vt:lpstr>
      <vt:lpstr>Машинно-ручной метчик</vt:lpstr>
      <vt:lpstr>Самооткрывающиыся метчик</vt:lpstr>
      <vt:lpstr>Метчик-протяжка</vt:lpstr>
      <vt:lpstr>Метчик для холодного выдавливания</vt:lpstr>
      <vt:lpstr>Износ метчика</vt:lpstr>
      <vt:lpstr>Элементы круглой плашки</vt:lpstr>
      <vt:lpstr>Сход стружки</vt:lpstr>
      <vt:lpstr>Заточка круглой плашки</vt:lpstr>
      <vt:lpstr>Типы винторезных головок</vt:lpstr>
      <vt:lpstr>Схема фризирования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Нарезание резьбы</dc:title>
  <dc:creator>Макс</dc:creator>
  <cp:lastModifiedBy>Макс</cp:lastModifiedBy>
  <cp:revision>4</cp:revision>
  <dcterms:created xsi:type="dcterms:W3CDTF">2009-03-29T09:28:33Z</dcterms:created>
  <dcterms:modified xsi:type="dcterms:W3CDTF">2009-03-29T10:00:03Z</dcterms:modified>
</cp:coreProperties>
</file>