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9C5B-2AAD-438F-B77D-065A5B8D17B6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2AFC-EC2B-4E45-8035-87B7FCD244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f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928670"/>
            <a:ext cx="7094578" cy="5732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2643206" cy="3429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Элементы резания при строгании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Левый проходной строгательный резец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Макс\Рабочий стол\Светлане\skf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5083"/>
            <a:ext cx="8715404" cy="525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Левый подрезной строгательный резец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Макс\Рабочий стол\Светлане\skf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86455"/>
            <a:ext cx="9144000" cy="5671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Отрезной изогнутый строгательный резец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Макс\Рабочий стол\Светлане\skf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975"/>
            <a:ext cx="9144000" cy="542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стержней строгательных резцов</a:t>
            </a:r>
            <a:endParaRPr lang="ru-RU" dirty="0"/>
          </a:p>
        </p:txBody>
      </p:sp>
      <p:pic>
        <p:nvPicPr>
          <p:cNvPr id="4098" name="Picture 2" descr="D:\Documents and Settings\Макс\Рабочий стол\Светлане\skf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4376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Многозарезцовое</a:t>
            </a:r>
            <a:r>
              <a:rPr lang="ru-RU" dirty="0" smtClean="0"/>
              <a:t> строгание</a:t>
            </a:r>
            <a:endParaRPr lang="ru-RU" dirty="0"/>
          </a:p>
        </p:txBody>
      </p:sp>
      <p:pic>
        <p:nvPicPr>
          <p:cNvPr id="5122" name="Picture 2" descr="D:\Documents and Settings\Макс\Рабочий стол\Светлане\skf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6176"/>
            <a:ext cx="9144000" cy="5801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Элементы резания при строгании</vt:lpstr>
      <vt:lpstr>Левый проходной строгательный резец</vt:lpstr>
      <vt:lpstr>Левый подрезной строгательный резец</vt:lpstr>
      <vt:lpstr>Отрезной изогнутый строгательный резец</vt:lpstr>
      <vt:lpstr>Форма стержней строгательных резцов</vt:lpstr>
      <vt:lpstr>Многозарезцовое строгание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резания при строгании</dc:title>
  <dc:creator>Макс</dc:creator>
  <cp:lastModifiedBy>Макс</cp:lastModifiedBy>
  <cp:revision>2</cp:revision>
  <dcterms:created xsi:type="dcterms:W3CDTF">2009-03-24T15:25:36Z</dcterms:created>
  <dcterms:modified xsi:type="dcterms:W3CDTF">2009-03-24T15:37:54Z</dcterms:modified>
</cp:coreProperties>
</file>