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488713-A3EC-4E86-8243-C53C7CAE7095}" type="datetimeFigureOut">
              <a:rPr lang="ru-RU" smtClean="0"/>
              <a:t>24.03.2009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EC1444-CAA4-45D4-A563-6D86947FCB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акс\Рабочий стол\Светлане\skf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5857916" cy="618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2786082" cy="3214734"/>
          </a:xfrm>
        </p:spPr>
        <p:txBody>
          <a:bodyPr/>
          <a:lstStyle/>
          <a:p>
            <a:r>
              <a:rPr lang="ru-RU" dirty="0" smtClean="0"/>
              <a:t>Типы фасонных резцов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857652" cy="3500462"/>
          </a:xfrm>
        </p:spPr>
        <p:txBody>
          <a:bodyPr/>
          <a:lstStyle/>
          <a:p>
            <a:r>
              <a:rPr lang="ru-RU" dirty="0" smtClean="0"/>
              <a:t>Крепление круглого фасонного резца</a:t>
            </a:r>
            <a:endParaRPr lang="ru-RU" dirty="0"/>
          </a:p>
        </p:txBody>
      </p:sp>
      <p:pic>
        <p:nvPicPr>
          <p:cNvPr id="4" name="Содержимое 3" descr="skf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31319"/>
            <a:ext cx="4663466" cy="64277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f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5" y="214290"/>
            <a:ext cx="6448368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14678" cy="2511420"/>
          </a:xfrm>
        </p:spPr>
        <p:txBody>
          <a:bodyPr/>
          <a:lstStyle/>
          <a:p>
            <a:r>
              <a:rPr lang="ru-RU" dirty="0" smtClean="0"/>
              <a:t>Круглый фасонный резец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Заточка</a:t>
            </a:r>
            <a:br>
              <a:rPr lang="ru-RU" dirty="0" smtClean="0"/>
            </a:br>
            <a:r>
              <a:rPr lang="ru-RU" dirty="0" smtClean="0"/>
              <a:t>фасонных резцов</a:t>
            </a:r>
            <a:endParaRPr lang="ru-RU" dirty="0"/>
          </a:p>
        </p:txBody>
      </p:sp>
      <p:pic>
        <p:nvPicPr>
          <p:cNvPr id="4" name="Содержимое 3" descr="skf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42852"/>
            <a:ext cx="4286280" cy="65008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11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Типы фасонных резцов</vt:lpstr>
      <vt:lpstr>Крепление круглого фасонного резца</vt:lpstr>
      <vt:lpstr>Круглый фасонный резец</vt:lpstr>
      <vt:lpstr>Заточка фасонных резцов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фасонных резцов</dc:title>
  <dc:creator>Макс</dc:creator>
  <cp:lastModifiedBy>Макс</cp:lastModifiedBy>
  <cp:revision>2</cp:revision>
  <dcterms:created xsi:type="dcterms:W3CDTF">2009-03-24T15:12:51Z</dcterms:created>
  <dcterms:modified xsi:type="dcterms:W3CDTF">2009-03-24T15:25:20Z</dcterms:modified>
</cp:coreProperties>
</file>