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5286388"/>
            <a:ext cx="7643866" cy="12985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Расположение пластинки</a:t>
            </a:r>
            <a:endParaRPr lang="ru-RU" dirty="0"/>
          </a:p>
        </p:txBody>
      </p:sp>
      <p:pic>
        <p:nvPicPr>
          <p:cNvPr id="4" name="Рисунок 3" descr="skf1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14290"/>
            <a:ext cx="6500826" cy="4808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kf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3" y="1"/>
            <a:ext cx="3929058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0042"/>
            <a:ext cx="5572132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Алмазные резцы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Расположение пластинки</vt:lpstr>
      <vt:lpstr>Алмазные резцы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Расположение пластинки</dc:title>
  <cp:lastModifiedBy>Макс</cp:lastModifiedBy>
  <cp:revision>1</cp:revision>
  <dcterms:modified xsi:type="dcterms:W3CDTF">2009-03-24T15:12:44Z</dcterms:modified>
</cp:coreProperties>
</file>