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520027" cy="6139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7715304" cy="6504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</TotalTime>
  <Words>0</Words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Апекс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Макс</cp:lastModifiedBy>
  <cp:revision>2</cp:revision>
  <dcterms:modified xsi:type="dcterms:W3CDTF">2009-03-18T18:09:55Z</dcterms:modified>
</cp:coreProperties>
</file>