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32C6C4-B684-48EA-97D0-12292EA060C6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620792-91AF-46ED-9353-B5A2C6291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Соприкосновение заготовки с резцом</a:t>
            </a:r>
            <a:endParaRPr lang="ru-RU" sz="4400" dirty="0"/>
          </a:p>
        </p:txBody>
      </p:sp>
      <p:pic>
        <p:nvPicPr>
          <p:cNvPr id="4" name="Рисунок 3" descr="skfA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571612"/>
            <a:ext cx="8062247" cy="28100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Отрезные резцы</a:t>
            </a:r>
            <a:endParaRPr lang="ru-RU" dirty="0"/>
          </a:p>
        </p:txBody>
      </p:sp>
      <p:pic>
        <p:nvPicPr>
          <p:cNvPr id="4" name="Содержимое 3" descr="skfB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332" y="2143116"/>
            <a:ext cx="8002816" cy="3784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Значение угла наклона</a:t>
            </a:r>
            <a:endParaRPr lang="ru-RU" dirty="0"/>
          </a:p>
        </p:txBody>
      </p:sp>
      <p:pic>
        <p:nvPicPr>
          <p:cNvPr id="6" name="Содержимое 5" descr="skfC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214422"/>
            <a:ext cx="5286412" cy="544738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Углы резца в процессе резания</a:t>
            </a:r>
            <a:endParaRPr lang="ru-RU" dirty="0"/>
          </a:p>
        </p:txBody>
      </p:sp>
      <p:pic>
        <p:nvPicPr>
          <p:cNvPr id="4" name="Содержимое 3" descr="skfCB.jpg"/>
          <p:cNvPicPr>
            <a:picLocks noGrp="1" noChangeAspect="1"/>
          </p:cNvPicPr>
          <p:nvPr>
            <p:ph idx="1"/>
          </p:nvPr>
        </p:nvPicPr>
        <p:blipFill>
          <a:blip r:embed="rId2"/>
          <a:srcRect t="4205" b="1312"/>
          <a:stretch>
            <a:fillRect/>
          </a:stretch>
        </p:blipFill>
        <p:spPr>
          <a:xfrm>
            <a:off x="2786050" y="1357298"/>
            <a:ext cx="3429024" cy="52149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14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Соприкосновение заготовки с резцом</vt:lpstr>
      <vt:lpstr>Отрезные резцы</vt:lpstr>
      <vt:lpstr>Значение угла наклона</vt:lpstr>
      <vt:lpstr>Углы резца в процессе резания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Соприкосновение заготовки с резцом</dc:title>
  <dc:creator>Макс</dc:creator>
  <cp:lastModifiedBy>Макс</cp:lastModifiedBy>
  <cp:revision>3</cp:revision>
  <dcterms:created xsi:type="dcterms:W3CDTF">2009-03-10T18:40:39Z</dcterms:created>
  <dcterms:modified xsi:type="dcterms:W3CDTF">2009-03-10T18:51:39Z</dcterms:modified>
</cp:coreProperties>
</file>