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332DBB-3FF9-4DD1-AF84-DD60E1F06C18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B4E9BB-4516-4781-A785-7E920365D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3952" y="5409238"/>
            <a:ext cx="6480048" cy="14487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Схема разложения </a:t>
            </a:r>
            <a:br>
              <a:rPr lang="ru-RU" sz="3600" dirty="0" smtClean="0"/>
            </a:br>
            <a:r>
              <a:rPr lang="ru-RU" sz="3600" dirty="0" smtClean="0"/>
              <a:t>равнодействующей силы</a:t>
            </a:r>
            <a:endParaRPr lang="ru-RU" sz="3600" dirty="0"/>
          </a:p>
        </p:txBody>
      </p:sp>
      <p:pic>
        <p:nvPicPr>
          <p:cNvPr id="4" name="Рисунок 3" descr="skf8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5429288" cy="47863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5715000"/>
            <a:ext cx="4214842" cy="1143000"/>
          </a:xfrm>
        </p:spPr>
        <p:txBody>
          <a:bodyPr/>
          <a:lstStyle/>
          <a:p>
            <a:r>
              <a:rPr lang="ru-RU" dirty="0" smtClean="0"/>
              <a:t>Частные случаи</a:t>
            </a:r>
            <a:endParaRPr lang="ru-RU" dirty="0"/>
          </a:p>
        </p:txBody>
      </p:sp>
      <p:pic>
        <p:nvPicPr>
          <p:cNvPr id="4" name="Содержимое 3" descr="skf9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500174"/>
            <a:ext cx="7643866" cy="33027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6072206"/>
            <a:ext cx="6215074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Действие сил на заготовку</a:t>
            </a:r>
            <a:endParaRPr lang="ru-RU" dirty="0"/>
          </a:p>
        </p:txBody>
      </p:sp>
      <p:pic>
        <p:nvPicPr>
          <p:cNvPr id="4" name="Содержимое 3" descr="skfA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000108"/>
            <a:ext cx="7358114" cy="37147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</TotalTime>
  <Words>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Техническая</vt:lpstr>
      <vt:lpstr>Схема разложения  равнодействующей силы</vt:lpstr>
      <vt:lpstr>Частные случаи</vt:lpstr>
      <vt:lpstr>Действие сил на заготовку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разложения  равнодействующей силы</dc:title>
  <dc:creator>Макс</dc:creator>
  <cp:lastModifiedBy>Макс</cp:lastModifiedBy>
  <cp:revision>2</cp:revision>
  <dcterms:created xsi:type="dcterms:W3CDTF">2009-03-10T18:31:19Z</dcterms:created>
  <dcterms:modified xsi:type="dcterms:W3CDTF">2009-03-10T18:51:45Z</dcterms:modified>
</cp:coreProperties>
</file>