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32DBB-3FF9-4DD1-AF84-DD60E1F06C18}" type="datetimeFigureOut">
              <a:rPr lang="ru-RU" smtClean="0"/>
              <a:pPr/>
              <a:t>10.03.2009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4E9BB-4516-4781-A785-7E920365D09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32DBB-3FF9-4DD1-AF84-DD60E1F06C18}" type="datetimeFigureOut">
              <a:rPr lang="ru-RU" smtClean="0"/>
              <a:pPr/>
              <a:t>10.03.2009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4E9BB-4516-4781-A785-7E920365D09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32DBB-3FF9-4DD1-AF84-DD60E1F06C18}" type="datetimeFigureOut">
              <a:rPr lang="ru-RU" smtClean="0"/>
              <a:pPr/>
              <a:t>10.03.2009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4E9BB-4516-4781-A785-7E920365D09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32DBB-3FF9-4DD1-AF84-DD60E1F06C18}" type="datetimeFigureOut">
              <a:rPr lang="ru-RU" smtClean="0"/>
              <a:pPr/>
              <a:t>10.03.2009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4E9BB-4516-4781-A785-7E920365D09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32DBB-3FF9-4DD1-AF84-DD60E1F06C18}" type="datetimeFigureOut">
              <a:rPr lang="ru-RU" smtClean="0"/>
              <a:pPr/>
              <a:t>10.03.2009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4E9BB-4516-4781-A785-7E920365D09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32DBB-3FF9-4DD1-AF84-DD60E1F06C18}" type="datetimeFigureOut">
              <a:rPr lang="ru-RU" smtClean="0"/>
              <a:pPr/>
              <a:t>10.03.2009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4E9BB-4516-4781-A785-7E920365D09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32DBB-3FF9-4DD1-AF84-DD60E1F06C18}" type="datetimeFigureOut">
              <a:rPr lang="ru-RU" smtClean="0"/>
              <a:pPr/>
              <a:t>10.03.2009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4E9BB-4516-4781-A785-7E920365D09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32DBB-3FF9-4DD1-AF84-DD60E1F06C18}" type="datetimeFigureOut">
              <a:rPr lang="ru-RU" smtClean="0"/>
              <a:pPr/>
              <a:t>10.03.2009</a:t>
            </a:fld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0B4E9BB-4516-4781-A785-7E920365D09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32DBB-3FF9-4DD1-AF84-DD60E1F06C18}" type="datetimeFigureOut">
              <a:rPr lang="ru-RU" smtClean="0"/>
              <a:pPr/>
              <a:t>10.03.2009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4E9BB-4516-4781-A785-7E920365D09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32DBB-3FF9-4DD1-AF84-DD60E1F06C18}" type="datetimeFigureOut">
              <a:rPr lang="ru-RU" smtClean="0"/>
              <a:pPr/>
              <a:t>10.03.2009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F0B4E9BB-4516-4781-A785-7E920365D09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C6332DBB-3FF9-4DD1-AF84-DD60E1F06C18}" type="datetimeFigureOut">
              <a:rPr lang="ru-RU" smtClean="0"/>
              <a:pPr/>
              <a:t>10.03.2009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4E9BB-4516-4781-A785-7E920365D09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олилиния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C6332DBB-3FF9-4DD1-AF84-DD60E1F06C18}" type="datetimeFigureOut">
              <a:rPr lang="ru-RU" smtClean="0"/>
              <a:pPr/>
              <a:t>10.03.2009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F0B4E9BB-4516-4781-A785-7E920365D09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663952" y="5409238"/>
            <a:ext cx="6480048" cy="1448762"/>
          </a:xfrm>
        </p:spPr>
        <p:txBody>
          <a:bodyPr>
            <a:normAutofit/>
          </a:bodyPr>
          <a:lstStyle/>
          <a:p>
            <a:r>
              <a:rPr lang="ru-RU" sz="3600" dirty="0" smtClean="0"/>
              <a:t>Схема разложения </a:t>
            </a:r>
            <a:br>
              <a:rPr lang="ru-RU" sz="3600" dirty="0" smtClean="0"/>
            </a:br>
            <a:r>
              <a:rPr lang="ru-RU" sz="3600" dirty="0" smtClean="0"/>
              <a:t>равнодействующей силы</a:t>
            </a:r>
            <a:endParaRPr lang="ru-RU" sz="3600" dirty="0"/>
          </a:p>
        </p:txBody>
      </p:sp>
      <p:pic>
        <p:nvPicPr>
          <p:cNvPr id="4" name="Рисунок 3" descr="skf8C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596" y="357166"/>
            <a:ext cx="5429288" cy="478634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14876" y="5715000"/>
            <a:ext cx="4214842" cy="1143000"/>
          </a:xfrm>
        </p:spPr>
        <p:txBody>
          <a:bodyPr/>
          <a:lstStyle/>
          <a:p>
            <a:r>
              <a:rPr lang="ru-RU" dirty="0" smtClean="0"/>
              <a:t>Частные случаи</a:t>
            </a:r>
            <a:endParaRPr lang="ru-RU" dirty="0"/>
          </a:p>
        </p:txBody>
      </p:sp>
      <p:pic>
        <p:nvPicPr>
          <p:cNvPr id="4" name="Содержимое 3" descr="skf91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5720" y="1500174"/>
            <a:ext cx="7643866" cy="3302745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928926" y="6072206"/>
            <a:ext cx="6215074" cy="785794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Действие сил на заготовку</a:t>
            </a:r>
            <a:endParaRPr lang="ru-RU" dirty="0"/>
          </a:p>
        </p:txBody>
      </p:sp>
      <p:pic>
        <p:nvPicPr>
          <p:cNvPr id="4" name="Содержимое 3" descr="skfA0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71472" y="1000108"/>
            <a:ext cx="7358114" cy="3714776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Техническая">
  <a:themeElements>
    <a:clrScheme name="Техническая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Техническая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Техниче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8</TotalTime>
  <Words>8</Words>
  <Application>Microsoft Office PowerPoint</Application>
  <PresentationFormat>Экран (4:3)</PresentationFormat>
  <Paragraphs>3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Техническая</vt:lpstr>
      <vt:lpstr>Схема разложения  равнодействующей силы</vt:lpstr>
      <vt:lpstr>Частные случаи</vt:lpstr>
      <vt:lpstr>Действие сил на заготовку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Схема разложения  равнодействующей силы</dc:title>
  <dc:creator>Макс</dc:creator>
  <cp:lastModifiedBy>Макс</cp:lastModifiedBy>
  <cp:revision>2</cp:revision>
  <dcterms:created xsi:type="dcterms:W3CDTF">2009-03-10T18:31:19Z</dcterms:created>
  <dcterms:modified xsi:type="dcterms:W3CDTF">2009-03-10T18:51:45Z</dcterms:modified>
</cp:coreProperties>
</file>