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8C4AA-79BF-41C5-9B1E-3FB6A52C0961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615A3-8129-4C57-94B8-879404C96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8C4AA-79BF-41C5-9B1E-3FB6A52C0961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615A3-8129-4C57-94B8-879404C96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8C4AA-79BF-41C5-9B1E-3FB6A52C0961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615A3-8129-4C57-94B8-879404C96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8C4AA-79BF-41C5-9B1E-3FB6A52C0961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615A3-8129-4C57-94B8-879404C96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8C4AA-79BF-41C5-9B1E-3FB6A52C0961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615A3-8129-4C57-94B8-879404C96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8C4AA-79BF-41C5-9B1E-3FB6A52C0961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615A3-8129-4C57-94B8-879404C96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8C4AA-79BF-41C5-9B1E-3FB6A52C0961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615A3-8129-4C57-94B8-879404C96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8C4AA-79BF-41C5-9B1E-3FB6A52C0961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615A3-8129-4C57-94B8-879404C96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8C4AA-79BF-41C5-9B1E-3FB6A52C0961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615A3-8129-4C57-94B8-879404C96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8C4AA-79BF-41C5-9B1E-3FB6A52C0961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615A3-8129-4C57-94B8-879404C96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8C4AA-79BF-41C5-9B1E-3FB6A52C0961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6615A3-8129-4C57-94B8-879404C96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608C4AA-79BF-41C5-9B1E-3FB6A52C0961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E6615A3-8129-4C57-94B8-879404C96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0"/>
            <a:ext cx="7406640" cy="783086"/>
          </a:xfrm>
        </p:spPr>
        <p:txBody>
          <a:bodyPr/>
          <a:lstStyle/>
          <a:p>
            <a:r>
              <a:rPr lang="ru-RU" dirty="0" smtClean="0"/>
              <a:t>Диаграмма растяжения стали</a:t>
            </a:r>
            <a:endParaRPr lang="ru-RU" dirty="0"/>
          </a:p>
        </p:txBody>
      </p:sp>
      <p:pic>
        <p:nvPicPr>
          <p:cNvPr id="4" name="Рисунок 3" descr="skf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428736"/>
            <a:ext cx="6398293" cy="4436772"/>
          </a:xfrm>
          <a:prstGeom prst="roundRect">
            <a:avLst>
              <a:gd name="adj" fmla="val 1384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25668"/>
          </a:xfrm>
        </p:spPr>
        <p:txBody>
          <a:bodyPr>
            <a:normAutofit/>
          </a:bodyPr>
          <a:lstStyle/>
          <a:p>
            <a:r>
              <a:rPr lang="ru-RU" dirty="0" smtClean="0"/>
              <a:t>Типы стружек</a:t>
            </a:r>
            <a:br>
              <a:rPr lang="ru-RU" dirty="0" smtClean="0"/>
            </a:br>
            <a:r>
              <a:rPr lang="ru-RU" dirty="0" err="1" smtClean="0"/>
              <a:t>а-элементная</a:t>
            </a:r>
            <a:r>
              <a:rPr lang="ru-RU" dirty="0" smtClean="0"/>
              <a:t> </a:t>
            </a:r>
            <a:r>
              <a:rPr lang="ru-RU" dirty="0" err="1" smtClean="0"/>
              <a:t>б-ступенчатая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в-сливная</a:t>
            </a:r>
            <a:r>
              <a:rPr lang="ru-RU" dirty="0" smtClean="0"/>
              <a:t> г-стружка надлома</a:t>
            </a:r>
            <a:endParaRPr lang="ru-RU" dirty="0"/>
          </a:p>
        </p:txBody>
      </p:sp>
      <p:pic>
        <p:nvPicPr>
          <p:cNvPr id="4" name="Содержимое 3" descr="skf5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357430"/>
            <a:ext cx="7279796" cy="29649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образования стружки</a:t>
            </a:r>
            <a:endParaRPr lang="ru-RU" dirty="0"/>
          </a:p>
        </p:txBody>
      </p:sp>
      <p:pic>
        <p:nvPicPr>
          <p:cNvPr id="4" name="Содержимое 3" descr="skf5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7041" y="2000240"/>
            <a:ext cx="7752677" cy="43577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Размещение давлений</a:t>
            </a:r>
            <a:endParaRPr lang="ru-RU" dirty="0"/>
          </a:p>
        </p:txBody>
      </p:sp>
      <p:pic>
        <p:nvPicPr>
          <p:cNvPr id="4" name="Содержимое 3" descr="skf5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785926"/>
            <a:ext cx="6465786" cy="4553078"/>
          </a:xfrm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нароста на резце</a:t>
            </a:r>
            <a:endParaRPr lang="ru-RU" dirty="0"/>
          </a:p>
        </p:txBody>
      </p:sp>
      <p:pic>
        <p:nvPicPr>
          <p:cNvPr id="4" name="Содержимое 3" descr="skf6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643050"/>
            <a:ext cx="7073636" cy="4543068"/>
          </a:xfrm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684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Подвод эмульсии</a:t>
            </a:r>
            <a:br>
              <a:rPr lang="ru-RU" dirty="0" smtClean="0"/>
            </a:br>
            <a:r>
              <a:rPr lang="ru-RU" dirty="0" smtClean="0"/>
              <a:t>а-обильный</a:t>
            </a:r>
            <a:br>
              <a:rPr lang="ru-RU" dirty="0" smtClean="0"/>
            </a:br>
            <a:r>
              <a:rPr lang="ru-RU" dirty="0" smtClean="0"/>
              <a:t>б-под давлением</a:t>
            </a:r>
            <a:endParaRPr lang="ru-RU" dirty="0"/>
          </a:p>
        </p:txBody>
      </p:sp>
      <p:pic>
        <p:nvPicPr>
          <p:cNvPr id="4" name="Содержимое 3" descr="skf7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2643182"/>
            <a:ext cx="7583782" cy="3203088"/>
          </a:xfrm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Схемы износа резцов</a:t>
            </a:r>
            <a:endParaRPr lang="ru-RU" dirty="0"/>
          </a:p>
        </p:txBody>
      </p:sp>
      <p:pic>
        <p:nvPicPr>
          <p:cNvPr id="4" name="Содержимое 3" descr="skf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2285992"/>
            <a:ext cx="7826630" cy="3232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kf82.jpg"/>
          <p:cNvPicPr>
            <a:picLocks noGrp="1" noChangeAspect="1"/>
          </p:cNvPicPr>
          <p:nvPr>
            <p:ph idx="1"/>
          </p:nvPr>
        </p:nvPicPr>
        <p:blipFill>
          <a:blip r:embed="rId2"/>
          <a:srcRect r="75033"/>
          <a:stretch>
            <a:fillRect/>
          </a:stretch>
        </p:blipFill>
        <p:spPr>
          <a:xfrm>
            <a:off x="1357290" y="1714488"/>
            <a:ext cx="1857388" cy="29064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571612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Полоска на                 элементы износа</a:t>
            </a:r>
            <a:br>
              <a:rPr lang="ru-RU" sz="3600" dirty="0" smtClean="0"/>
            </a:br>
            <a:r>
              <a:rPr lang="ru-RU" sz="3600" dirty="0" smtClean="0"/>
              <a:t>поверхности                и заточка резца     </a:t>
            </a:r>
            <a:br>
              <a:rPr lang="ru-RU" sz="3600" dirty="0" smtClean="0"/>
            </a:br>
            <a:r>
              <a:rPr lang="ru-RU" sz="3600" dirty="0" smtClean="0"/>
              <a:t>резания</a:t>
            </a:r>
            <a:endParaRPr lang="ru-RU" sz="3600" dirty="0"/>
          </a:p>
        </p:txBody>
      </p:sp>
      <p:pic>
        <p:nvPicPr>
          <p:cNvPr id="5" name="Рисунок 4" descr="skf82.jpg"/>
          <p:cNvPicPr>
            <a:picLocks noChangeAspect="1"/>
          </p:cNvPicPr>
          <p:nvPr/>
        </p:nvPicPr>
        <p:blipFill>
          <a:blip r:embed="rId2"/>
          <a:srcRect l="25083"/>
          <a:stretch>
            <a:fillRect/>
          </a:stretch>
        </p:blipFill>
        <p:spPr>
          <a:xfrm rot="615790">
            <a:off x="3971002" y="1469337"/>
            <a:ext cx="4840016" cy="41724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</TotalTime>
  <Words>23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Диаграмма растяжения стали</vt:lpstr>
      <vt:lpstr>Типы стружек а-элементная б-ступенчатая в-сливная г-стружка надлома</vt:lpstr>
      <vt:lpstr>Схема образования стружки</vt:lpstr>
      <vt:lpstr>Размещение давлений</vt:lpstr>
      <vt:lpstr>Схема нароста на резце</vt:lpstr>
      <vt:lpstr>Подвод эмульсии а-обильный б-под давлением</vt:lpstr>
      <vt:lpstr>Схемы износа резцов</vt:lpstr>
      <vt:lpstr>Полоска на                 элементы износа поверхности                и заточка резца      резания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Диаграмма растяжения стали</dc:title>
  <dc:creator>Макс</dc:creator>
  <cp:lastModifiedBy>Макс</cp:lastModifiedBy>
  <cp:revision>5</cp:revision>
  <dcterms:created xsi:type="dcterms:W3CDTF">2009-03-10T17:57:49Z</dcterms:created>
  <dcterms:modified xsi:type="dcterms:W3CDTF">2009-03-10T18:51:57Z</dcterms:modified>
</cp:coreProperties>
</file>