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603879-850F-4386-80C2-A1246ACD4CA6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459762A-05C5-4D01-94E7-E19DDCE706E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572140"/>
            <a:ext cx="8329642" cy="1085864"/>
          </a:xfrm>
        </p:spPr>
        <p:txBody>
          <a:bodyPr/>
          <a:lstStyle/>
          <a:p>
            <a:r>
              <a:rPr lang="ru-RU" dirty="0" smtClean="0"/>
              <a:t>Схема работы абразивных зерен</a:t>
            </a:r>
            <a:endParaRPr lang="ru-RU" dirty="0"/>
          </a:p>
        </p:txBody>
      </p:sp>
      <p:pic>
        <p:nvPicPr>
          <p:cNvPr id="4" name="Рисунок 3" descr="skf11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28604"/>
            <a:ext cx="7477350" cy="381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57214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Схема ленточного шлифования</a:t>
            </a:r>
            <a:endParaRPr lang="ru-RU" dirty="0"/>
          </a:p>
        </p:txBody>
      </p:sp>
      <p:pic>
        <p:nvPicPr>
          <p:cNvPr id="4" name="Содержимое 3" descr="skf17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2852"/>
            <a:ext cx="5655584" cy="468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786842" cy="914400"/>
          </a:xfrm>
        </p:spPr>
        <p:txBody>
          <a:bodyPr/>
          <a:lstStyle/>
          <a:p>
            <a:pPr algn="ctr"/>
            <a:r>
              <a:rPr lang="ru-RU" sz="6000" dirty="0" smtClean="0"/>
              <a:t>Основные формы кругов</a:t>
            </a:r>
            <a:endParaRPr lang="ru-RU" sz="6000" dirty="0"/>
          </a:p>
        </p:txBody>
      </p:sp>
      <p:pic>
        <p:nvPicPr>
          <p:cNvPr id="4" name="Содержимое 3" descr="skf11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8365494" cy="2568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7772400" cy="914400"/>
          </a:xfrm>
        </p:spPr>
        <p:txBody>
          <a:bodyPr/>
          <a:lstStyle/>
          <a:p>
            <a:pPr algn="r"/>
            <a:r>
              <a:rPr lang="ru-RU" dirty="0" smtClean="0"/>
              <a:t>Формы сечений</a:t>
            </a:r>
            <a:endParaRPr lang="ru-RU" dirty="0"/>
          </a:p>
        </p:txBody>
      </p:sp>
      <p:pic>
        <p:nvPicPr>
          <p:cNvPr id="4" name="Содержимое 3" descr="skf12F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6940510" cy="2285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f13E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-142900"/>
            <a:ext cx="7000924" cy="47535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643578"/>
            <a:ext cx="7772400" cy="914400"/>
          </a:xfrm>
        </p:spPr>
        <p:txBody>
          <a:bodyPr/>
          <a:lstStyle/>
          <a:p>
            <a:r>
              <a:rPr lang="ru-RU" dirty="0" smtClean="0"/>
              <a:t>Схемы закреплений абразивов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5016"/>
            <a:ext cx="7772400" cy="914400"/>
          </a:xfrm>
        </p:spPr>
        <p:txBody>
          <a:bodyPr/>
          <a:lstStyle/>
          <a:p>
            <a:r>
              <a:rPr lang="ru-RU" dirty="0" smtClean="0"/>
              <a:t>Схема безалмазной правки</a:t>
            </a:r>
            <a:endParaRPr lang="ru-RU" dirty="0"/>
          </a:p>
        </p:txBody>
      </p:sp>
      <p:pic>
        <p:nvPicPr>
          <p:cNvPr id="4" name="Содержимое 3" descr="skf14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711202" cy="2831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786842" cy="1057276"/>
          </a:xfrm>
        </p:spPr>
        <p:txBody>
          <a:bodyPr/>
          <a:lstStyle/>
          <a:p>
            <a:r>
              <a:rPr lang="ru-RU" dirty="0" smtClean="0"/>
              <a:t>Схема наружного круглого шлифования</a:t>
            </a:r>
            <a:endParaRPr lang="ru-RU" dirty="0"/>
          </a:p>
        </p:txBody>
      </p:sp>
      <p:pic>
        <p:nvPicPr>
          <p:cNvPr id="4" name="Содержимое 3" descr="skf157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14290"/>
            <a:ext cx="6286334" cy="43550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86454"/>
            <a:ext cx="7772400" cy="914400"/>
          </a:xfrm>
        </p:spPr>
        <p:txBody>
          <a:bodyPr/>
          <a:lstStyle/>
          <a:p>
            <a:r>
              <a:rPr lang="ru-RU" dirty="0" smtClean="0"/>
              <a:t>Силы при наружном шлифовании</a:t>
            </a:r>
            <a:endParaRPr lang="ru-RU" dirty="0"/>
          </a:p>
        </p:txBody>
      </p:sp>
      <p:pic>
        <p:nvPicPr>
          <p:cNvPr id="4" name="Содержимое 3" descr="skf16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500042"/>
            <a:ext cx="4559641" cy="3826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429264"/>
            <a:ext cx="7772400" cy="914400"/>
          </a:xfrm>
        </p:spPr>
        <p:txBody>
          <a:bodyPr/>
          <a:lstStyle/>
          <a:p>
            <a:pPr algn="r"/>
            <a:r>
              <a:rPr lang="ru-RU" dirty="0" smtClean="0"/>
              <a:t>Внутренние шлифование</a:t>
            </a:r>
            <a:endParaRPr lang="ru-RU" dirty="0"/>
          </a:p>
        </p:txBody>
      </p:sp>
      <p:pic>
        <p:nvPicPr>
          <p:cNvPr id="4" name="Содержимое 3" descr="skf16B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8101466" cy="271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57214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Схемы плоского шлифования</a:t>
            </a:r>
            <a:endParaRPr lang="ru-RU" dirty="0"/>
          </a:p>
        </p:txBody>
      </p:sp>
      <p:pic>
        <p:nvPicPr>
          <p:cNvPr id="4" name="Содержимое 3" descr="skf17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6612"/>
            <a:ext cx="8248308" cy="3449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</TotalTime>
  <Words>31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Схема работы абразивных зерен</vt:lpstr>
      <vt:lpstr>Основные формы кругов</vt:lpstr>
      <vt:lpstr>Формы сечений</vt:lpstr>
      <vt:lpstr>Схемы закреплений абразивов</vt:lpstr>
      <vt:lpstr>Схема безалмазной правки</vt:lpstr>
      <vt:lpstr>Схема наружного круглого шлифования</vt:lpstr>
      <vt:lpstr>Силы при наружном шлифовании</vt:lpstr>
      <vt:lpstr>Внутренние шлифование</vt:lpstr>
      <vt:lpstr>Схемы плоского шлифования</vt:lpstr>
      <vt:lpstr>Схема ленточного шлифования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работы абразивных зерен</dc:title>
  <dc:creator>Макс</dc:creator>
  <cp:lastModifiedBy>Макс</cp:lastModifiedBy>
  <cp:revision>6</cp:revision>
  <dcterms:created xsi:type="dcterms:W3CDTF">2009-03-29T10:28:18Z</dcterms:created>
  <dcterms:modified xsi:type="dcterms:W3CDTF">2009-03-29T11:12:09Z</dcterms:modified>
</cp:coreProperties>
</file>