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BC6B8A-B245-4DAC-A2E3-1EBA0BB80B4D}" type="datetimeFigureOut">
              <a:rPr lang="ru-RU" smtClean="0"/>
              <a:t>29.03.2009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27B2D7C-077F-420C-BEC4-89F6267F71F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786478" cy="13773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Комбинированный зенкер-сверло</a:t>
            </a:r>
            <a:endParaRPr lang="ru-RU" dirty="0"/>
          </a:p>
        </p:txBody>
      </p:sp>
      <p:pic>
        <p:nvPicPr>
          <p:cNvPr id="4" name="Рисунок 3" descr="skfF5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87865"/>
            <a:ext cx="6506937" cy="383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работы сверла-фрезы</a:t>
            </a:r>
            <a:endParaRPr lang="ru-RU" dirty="0"/>
          </a:p>
        </p:txBody>
      </p:sp>
      <p:pic>
        <p:nvPicPr>
          <p:cNvPr id="4" name="Содержимое 3" descr="skfF9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733700"/>
            <a:ext cx="6330726" cy="3657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Муфторасточной патрон</a:t>
            </a:r>
            <a:endParaRPr lang="ru-RU" dirty="0"/>
          </a:p>
        </p:txBody>
      </p:sp>
      <p:pic>
        <p:nvPicPr>
          <p:cNvPr id="4" name="Содержимое 3" descr="skf106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8027012" cy="3154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</TotalTime>
  <Words>7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Техническая</vt:lpstr>
      <vt:lpstr>Комбинированный зенкер-сверло</vt:lpstr>
      <vt:lpstr>Схема работы сверла-фрезы</vt:lpstr>
      <vt:lpstr>Муфторасточной патрон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Комбинированный зенкер-сверло</dc:title>
  <dc:creator>Макс</dc:creator>
  <cp:lastModifiedBy>Макс</cp:lastModifiedBy>
  <cp:revision>1</cp:revision>
  <dcterms:created xsi:type="dcterms:W3CDTF">2009-03-29T10:20:50Z</dcterms:created>
  <dcterms:modified xsi:type="dcterms:W3CDTF">2009-03-29T10:27:39Z</dcterms:modified>
</cp:coreProperties>
</file>