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E2FCBCC-9657-454C-BC04-8CC2B53E1C43}" type="datetimeFigureOut">
              <a:rPr lang="ru-RU" smtClean="0"/>
              <a:t>29.03.2009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F64EFB-FB7E-4213-94B2-18F2309A01E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929198"/>
            <a:ext cx="9144000" cy="42862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Схемы работы</a:t>
            </a:r>
            <a:endParaRPr lang="ru-RU" dirty="0"/>
          </a:p>
        </p:txBody>
      </p:sp>
      <p:pic>
        <p:nvPicPr>
          <p:cNvPr id="4" name="Рисунок 3" descr="skfBB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0"/>
            <a:ext cx="4500594" cy="50073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Схема заточки круглой протяжки</a:t>
            </a:r>
            <a:endParaRPr lang="ru-RU" dirty="0"/>
          </a:p>
        </p:txBody>
      </p:sp>
      <p:pic>
        <p:nvPicPr>
          <p:cNvPr id="4098" name="Picture 2" descr="D:\Documents and Settings\Макс\Рабочий стол\Светлане\skfE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357298"/>
            <a:ext cx="3220044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s and Settings\Макс\Рабочий стол\Светлане\skfEB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171511"/>
            <a:ext cx="2928943" cy="56864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Крепление секций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Типы протяжек для отверстий</a:t>
            </a:r>
            <a:endParaRPr lang="ru-RU" dirty="0"/>
          </a:p>
        </p:txBody>
      </p:sp>
      <p:pic>
        <p:nvPicPr>
          <p:cNvPr id="4" name="Содержимое 3" descr="skfC0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355159"/>
            <a:ext cx="5786446" cy="550284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Зубья протяжки</a:t>
            </a:r>
            <a:endParaRPr lang="ru-RU" dirty="0"/>
          </a:p>
        </p:txBody>
      </p:sp>
      <p:pic>
        <p:nvPicPr>
          <p:cNvPr id="4" name="Содержимое 3" descr="skfCA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357430"/>
            <a:ext cx="8150786" cy="405862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 smtClean="0"/>
              <a:t>Схемы резания протяжек </a:t>
            </a:r>
            <a:endParaRPr lang="ru-RU" dirty="0"/>
          </a:p>
        </p:txBody>
      </p:sp>
      <p:pic>
        <p:nvPicPr>
          <p:cNvPr id="4" name="Содержимое 3" descr="skfD4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038" y="2071678"/>
            <a:ext cx="7465877" cy="451410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Форма зубьев</a:t>
            </a:r>
            <a:endParaRPr lang="ru-RU" dirty="0"/>
          </a:p>
        </p:txBody>
      </p:sp>
      <p:pic>
        <p:nvPicPr>
          <p:cNvPr id="4" name="Содержимое 3" descr="skfDE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107000"/>
            <a:ext cx="7926933" cy="422408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Выглаживающая протяжка</a:t>
            </a:r>
            <a:endParaRPr lang="ru-RU" dirty="0"/>
          </a:p>
        </p:txBody>
      </p:sp>
      <p:pic>
        <p:nvPicPr>
          <p:cNvPr id="4" name="Содержимое 3" descr="skfE3.bmp"/>
          <p:cNvPicPr>
            <a:picLocks noGrp="1" noChangeAspect="1"/>
          </p:cNvPicPr>
          <p:nvPr>
            <p:ph idx="1"/>
          </p:nvPr>
        </p:nvPicPr>
        <p:blipFill>
          <a:blip r:embed="rId2"/>
          <a:srcRect b="69382"/>
          <a:stretch>
            <a:fillRect/>
          </a:stretch>
        </p:blipFill>
        <p:spPr>
          <a:xfrm>
            <a:off x="0" y="2857496"/>
            <a:ext cx="9144000" cy="260545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Комбинированная протяжка</a:t>
            </a:r>
            <a:endParaRPr lang="ru-RU" dirty="0"/>
          </a:p>
        </p:txBody>
      </p:sp>
      <p:pic>
        <p:nvPicPr>
          <p:cNvPr id="1026" name="Picture 2" descr="D:\Documents and Settings\Макс\Рабочий стол\Светлане\skfE3.bmp"/>
          <p:cNvPicPr>
            <a:picLocks noChangeAspect="1" noChangeArrowheads="1"/>
          </p:cNvPicPr>
          <p:nvPr/>
        </p:nvPicPr>
        <p:blipFill>
          <a:blip r:embed="rId2"/>
          <a:srcRect t="50032"/>
          <a:stretch>
            <a:fillRect/>
          </a:stretch>
        </p:blipFill>
        <p:spPr bwMode="auto">
          <a:xfrm>
            <a:off x="357158" y="2000240"/>
            <a:ext cx="8448708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Шпоночная протяжка</a:t>
            </a:r>
            <a:endParaRPr lang="ru-RU" dirty="0"/>
          </a:p>
        </p:txBody>
      </p:sp>
      <p:pic>
        <p:nvPicPr>
          <p:cNvPr id="2050" name="Picture 2" descr="D:\Documents and Settings\Макс\Рабочий стол\Светлане\skfE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5038"/>
            <a:ext cx="9144000" cy="5782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Autofit/>
          </a:bodyPr>
          <a:lstStyle/>
          <a:p>
            <a:pPr algn="r"/>
            <a:r>
              <a:rPr lang="ru-RU" sz="2900" dirty="0" smtClean="0"/>
              <a:t>Протяжка для предварительной прорезки паза </a:t>
            </a:r>
            <a:endParaRPr lang="ru-RU" sz="2900" dirty="0"/>
          </a:p>
        </p:txBody>
      </p:sp>
      <p:pic>
        <p:nvPicPr>
          <p:cNvPr id="3074" name="Picture 2" descr="D:\Documents and Settings\Макс\Рабочий стол\Светлане\skfE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14422"/>
            <a:ext cx="5572132" cy="5434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</TotalTime>
  <Words>30</Words>
  <Application>Microsoft Office PowerPoint</Application>
  <PresentationFormat>Экран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Схемы работы</vt:lpstr>
      <vt:lpstr>Типы протяжек для отверстий</vt:lpstr>
      <vt:lpstr>Зубья протяжки</vt:lpstr>
      <vt:lpstr>Схемы резания протяжек </vt:lpstr>
      <vt:lpstr>Форма зубьев</vt:lpstr>
      <vt:lpstr>Выглаживающая протяжка</vt:lpstr>
      <vt:lpstr>Комбинированная протяжка</vt:lpstr>
      <vt:lpstr>Шпоночная протяжка</vt:lpstr>
      <vt:lpstr>Протяжка для предварительной прорезки паза </vt:lpstr>
      <vt:lpstr>Схема заточки круглой протяжки</vt:lpstr>
      <vt:lpstr>Крепление секций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Схемы работы</dc:title>
  <dc:creator>Макс</dc:creator>
  <cp:lastModifiedBy>Макс</cp:lastModifiedBy>
  <cp:revision>3</cp:revision>
  <dcterms:created xsi:type="dcterms:W3CDTF">2009-03-29T10:00:14Z</dcterms:created>
  <dcterms:modified xsi:type="dcterms:W3CDTF">2009-03-29T10:20:44Z</dcterms:modified>
</cp:coreProperties>
</file>