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C4AAAB-5AC6-46AA-9B89-DA7DFEC06BF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28EE4F-091E-4CC4-AAE8-1BE45010F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828800"/>
          </a:xfrm>
        </p:spPr>
        <p:txBody>
          <a:bodyPr/>
          <a:lstStyle/>
          <a:p>
            <a:r>
              <a:rPr lang="ru-RU" dirty="0" smtClean="0"/>
              <a:t>Элементы резания</a:t>
            </a:r>
            <a:endParaRPr lang="ru-RU" dirty="0"/>
          </a:p>
        </p:txBody>
      </p:sp>
      <p:pic>
        <p:nvPicPr>
          <p:cNvPr id="5" name="Рисунок 4" descr="skf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214686"/>
            <a:ext cx="6357982" cy="3143272"/>
          </a:xfrm>
          <a:prstGeom prst="rect">
            <a:avLst/>
          </a:prstGeom>
          <a:effectLst>
            <a:outerShdw blurRad="152400" dir="5400000" sx="105000" sy="105000" rotWithShape="0">
              <a:schemeClr val="bg2">
                <a:alpha val="83000"/>
              </a:scheme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Резание</a:t>
            </a:r>
            <a:br>
              <a:rPr lang="ru-RU" dirty="0" smtClean="0"/>
            </a:br>
            <a:r>
              <a:rPr lang="ru-RU" dirty="0" smtClean="0"/>
              <a:t>свободное(а б)    несвободное(в)</a:t>
            </a:r>
            <a:endParaRPr lang="ru-RU" dirty="0"/>
          </a:p>
        </p:txBody>
      </p:sp>
      <p:pic>
        <p:nvPicPr>
          <p:cNvPr id="4" name="Содержимое 3" descr="skf3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857232"/>
            <a:ext cx="7669420" cy="4016678"/>
          </a:xfrm>
          <a:effectLst>
            <a:outerShdw blurRad="152400" dist="127000" dir="5400000" sx="107000" sy="107000" rotWithShape="0">
              <a:schemeClr val="bg1">
                <a:alpha val="83000"/>
              </a:scheme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</TotalTime>
  <Words>3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Аспект</vt:lpstr>
      <vt:lpstr>Элементы резания</vt:lpstr>
      <vt:lpstr>Резание свободное(а б)    несвободное(в)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Элементы резания</dc:title>
  <dc:creator>Макс</dc:creator>
  <cp:lastModifiedBy>Макс</cp:lastModifiedBy>
  <cp:revision>2</cp:revision>
  <dcterms:created xsi:type="dcterms:W3CDTF">2009-03-10T17:50:44Z</dcterms:created>
  <dcterms:modified xsi:type="dcterms:W3CDTF">2009-03-10T18:52:10Z</dcterms:modified>
</cp:coreProperties>
</file>