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8077200" cy="1673352"/>
          </a:xfrm>
        </p:spPr>
        <p:txBody>
          <a:bodyPr/>
          <a:lstStyle/>
          <a:p>
            <a:r>
              <a:rPr lang="ru-RU" dirty="0" smtClean="0"/>
              <a:t>Специальные способы печати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Четырёхкрасочная</a:t>
            </a:r>
            <a:r>
              <a:rPr lang="ru-RU" sz="3200" dirty="0" smtClean="0"/>
              <a:t> машина карусельного построения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www.ukr-print.net/themes/poli/images/spec_pech/5-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388237"/>
            <a:ext cx="4845624" cy="4826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Виды продукции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www.ukr-print.net/themes/poli/images/spec_pech/5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8476" y="1342332"/>
            <a:ext cx="4116598" cy="5015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Компактдиски</a:t>
            </a:r>
            <a:endParaRPr lang="ru-RU" dirty="0" smtClean="0"/>
          </a:p>
          <a:p>
            <a:r>
              <a:rPr lang="ru-RU" dirty="0" smtClean="0"/>
              <a:t> Всевозможные игрушки</a:t>
            </a:r>
          </a:p>
          <a:p>
            <a:r>
              <a:rPr lang="ru-RU" dirty="0" smtClean="0"/>
              <a:t> Приборные шкалы</a:t>
            </a:r>
          </a:p>
          <a:p>
            <a:r>
              <a:rPr lang="ru-RU" dirty="0" smtClean="0"/>
              <a:t> Циферблаты</a:t>
            </a:r>
          </a:p>
          <a:p>
            <a:r>
              <a:rPr lang="ru-RU" dirty="0" smtClean="0"/>
              <a:t>Клавиши калькуляторов</a:t>
            </a:r>
          </a:p>
          <a:p>
            <a:r>
              <a:rPr lang="ru-RU" dirty="0" smtClean="0"/>
              <a:t> Шприцы</a:t>
            </a:r>
          </a:p>
          <a:p>
            <a:r>
              <a:rPr lang="ru-RU" dirty="0" smtClean="0"/>
              <a:t> Капсулы</a:t>
            </a:r>
          </a:p>
          <a:p>
            <a:r>
              <a:rPr lang="ru-RU" dirty="0" smtClean="0"/>
              <a:t> Завинчивающиеся крышки для бутылок</a:t>
            </a:r>
          </a:p>
          <a:p>
            <a:r>
              <a:rPr lang="ru-RU" dirty="0" smtClean="0"/>
              <a:t>Керамика</a:t>
            </a:r>
          </a:p>
          <a:p>
            <a:r>
              <a:rPr lang="ru-RU" dirty="0" smtClean="0"/>
              <a:t> Посуда</a:t>
            </a:r>
          </a:p>
          <a:p>
            <a:r>
              <a:rPr lang="ru-RU" dirty="0" smtClean="0"/>
              <a:t> Рекламные продукты</a:t>
            </a:r>
          </a:p>
          <a:p>
            <a:r>
              <a:rPr lang="ru-RU" dirty="0" smtClean="0"/>
              <a:t> Шариковые ручки</a:t>
            </a:r>
          </a:p>
          <a:p>
            <a:r>
              <a:rPr lang="ru-RU" dirty="0" smtClean="0"/>
              <a:t>Зажигалки </a:t>
            </a:r>
          </a:p>
          <a:p>
            <a:r>
              <a:rPr lang="ru-RU" dirty="0" smtClean="0"/>
              <a:t>Б</a:t>
            </a:r>
            <a:r>
              <a:rPr lang="ru-RU" smtClean="0"/>
              <a:t>ытовая </a:t>
            </a:r>
            <a:r>
              <a:rPr lang="ru-RU" dirty="0" smtClean="0"/>
              <a:t>техника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шелкография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Термин  состоит из двух корней: "</a:t>
            </a:r>
            <a:r>
              <a:rPr lang="ru-RU" b="1" dirty="0" err="1" smtClean="0"/>
              <a:t>шелко</a:t>
            </a:r>
            <a:r>
              <a:rPr lang="ru-RU" dirty="0" smtClean="0"/>
              <a:t>" и "</a:t>
            </a:r>
            <a:r>
              <a:rPr lang="ru-RU" b="1" dirty="0" smtClean="0"/>
              <a:t>графия</a:t>
            </a:r>
            <a:r>
              <a:rPr lang="ru-RU" dirty="0" smtClean="0"/>
              <a:t>" (с греческого: </a:t>
            </a:r>
            <a:r>
              <a:rPr lang="ru-RU" dirty="0" err="1" smtClean="0"/>
              <a:t>Grafe</a:t>
            </a:r>
            <a:r>
              <a:rPr lang="ru-RU" dirty="0" smtClean="0"/>
              <a:t> - писание, изображение). Это означает, что происхождение названия относится к работе, связанной с декорированием шелка или с помощью него. Согласно традиции, </a:t>
            </a:r>
            <a:r>
              <a:rPr lang="ru-RU" dirty="0" err="1" smtClean="0"/>
              <a:t>шелкография</a:t>
            </a:r>
            <a:r>
              <a:rPr lang="ru-RU" dirty="0" smtClean="0"/>
              <a:t> возникла в Китае.</a:t>
            </a:r>
            <a:br>
              <a:rPr lang="ru-RU" dirty="0" smtClean="0"/>
            </a:br>
            <a:r>
              <a:rPr lang="ru-RU" dirty="0" smtClean="0"/>
              <a:t>Существуют гипотезы о китайском происхождении </a:t>
            </a:r>
            <a:r>
              <a:rPr lang="ru-RU" dirty="0" err="1" smtClean="0"/>
              <a:t>шелкографии</a:t>
            </a:r>
            <a:r>
              <a:rPr lang="ru-RU" dirty="0" smtClean="0"/>
              <a:t>, основывающиеся на том факте, что шелк начали производить в этой стране за целых 12 столетий до Христа. Но нет, однако, свидетельств, которые могут с достоверностью это подтвердить.</a:t>
            </a:r>
            <a:br>
              <a:rPr lang="ru-RU" dirty="0" smtClean="0"/>
            </a:br>
            <a:r>
              <a:rPr lang="ru-RU" dirty="0" smtClean="0"/>
              <a:t>Согласно дошедшим до нас историческим фактам, </a:t>
            </a:r>
            <a:r>
              <a:rPr lang="ru-RU" b="1" dirty="0" err="1" smtClean="0"/>
              <a:t>шелкография</a:t>
            </a:r>
            <a:r>
              <a:rPr lang="ru-RU" dirty="0" smtClean="0"/>
              <a:t>, возможно, возникла недалеко </a:t>
            </a:r>
            <a:r>
              <a:rPr lang="ru-RU" b="1" dirty="0" smtClean="0"/>
              <a:t>от Средиземного моря</a:t>
            </a:r>
            <a:r>
              <a:rPr lang="ru-RU" dirty="0" smtClean="0"/>
              <a:t>, если точнее, то в области между Месопотамией и Финикией. Многие особые совпадения указывают на то, что хранителями </a:t>
            </a:r>
            <a:r>
              <a:rPr lang="ru-RU" dirty="0" err="1" smtClean="0"/>
              <a:t>шелкографии</a:t>
            </a:r>
            <a:r>
              <a:rPr lang="ru-RU" dirty="0" smtClean="0"/>
              <a:t>, которая тогда рассматривалась как искусство, были </a:t>
            </a:r>
            <a:r>
              <a:rPr lang="ru-RU" b="1" dirty="0" smtClean="0"/>
              <a:t>финикийцы.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Археологические находки и исторические исследования показывают, что финикийцы  нашли способ воспроизводить рисунки на ткани. Значительное улучшение метода произошло целых </a:t>
            </a:r>
            <a:r>
              <a:rPr lang="ru-RU" b="1" dirty="0" smtClean="0"/>
              <a:t>18 столетий </a:t>
            </a:r>
            <a:r>
              <a:rPr lang="ru-RU" dirty="0" smtClean="0"/>
              <a:t>спустя, примерно в 1185-1333 гг. около города </a:t>
            </a:r>
            <a:r>
              <a:rPr lang="ru-RU" b="1" dirty="0" err="1" smtClean="0"/>
              <a:t>Камакура</a:t>
            </a:r>
            <a:r>
              <a:rPr lang="ru-RU" b="1" dirty="0" smtClean="0"/>
              <a:t> </a:t>
            </a:r>
            <a:r>
              <a:rPr lang="ru-RU" dirty="0" smtClean="0"/>
              <a:t>(остров </a:t>
            </a:r>
            <a:r>
              <a:rPr lang="ru-RU" dirty="0" err="1" smtClean="0"/>
              <a:t>Нипон</a:t>
            </a:r>
            <a:r>
              <a:rPr lang="ru-RU" dirty="0" smtClean="0"/>
              <a:t>), бывшего тогда столицей Японии. В этом городе тогда процветали все виды искусства, включая печать. Декорировались доспехи самураев и украшения для коней как трафаретным методом, так и с помощью гениального новшества: поскольку резерв изображения, полученного только путем вырезания материала, не держал вместе весь рисунок, изображение вырезалось и наклеивалось на своего рода </a:t>
            </a:r>
            <a:r>
              <a:rPr lang="ru-RU" b="1" dirty="0" smtClean="0"/>
              <a:t>сетку</a:t>
            </a:r>
            <a:r>
              <a:rPr lang="ru-RU" dirty="0" smtClean="0"/>
              <a:t>, состоящую из нитей, сделанных из человеческих </a:t>
            </a:r>
            <a:r>
              <a:rPr lang="ru-RU" b="1" dirty="0" smtClean="0"/>
              <a:t>волос</a:t>
            </a:r>
            <a:r>
              <a:rPr lang="ru-RU" dirty="0" smtClean="0"/>
              <a:t>, натянутых на деревянную рамку. Таким образом изображение держалось вместе во всех его частях, а присутствие тонких волос становилось незаметным, когда тампон, смоченный пигментом, прижимался к декорированной ткани.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Трафаретная печать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Станок настольный предназначен для          трафаретной многоцветной последовательной                  </a:t>
            </a:r>
          </a:p>
          <a:p>
            <a:pPr>
              <a:buNone/>
            </a:pPr>
            <a:r>
              <a:rPr lang="ru-RU" sz="1600" dirty="0" smtClean="0"/>
              <a:t>печати (</a:t>
            </a:r>
            <a:r>
              <a:rPr lang="ru-RU" sz="1600" dirty="0" err="1" smtClean="0"/>
              <a:t>шелкографии</a:t>
            </a:r>
            <a:r>
              <a:rPr lang="ru-RU" sz="1600" dirty="0" smtClean="0"/>
              <a:t>) на плоских материалах в стационарных условиях.</a:t>
            </a:r>
            <a:endParaRPr lang="ru-RU" sz="1600" dirty="0"/>
          </a:p>
        </p:txBody>
      </p:sp>
      <p:pic>
        <p:nvPicPr>
          <p:cNvPr id="1026" name="Picture 2" descr="Станок настоль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14620"/>
            <a:ext cx="5214974" cy="3967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Оборудование карусельного типа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Карусельные установки предназначены для профессиональной многокрасочной и полно- цветной печати по различным материалам. Конструктивно установки состоят из двух независимо вращающихся относительно друг друга рабочих узлов: узла головок и узла столов</a:t>
            </a:r>
            <a:endParaRPr lang="ru-RU" sz="2000" dirty="0"/>
          </a:p>
        </p:txBody>
      </p:sp>
      <p:pic>
        <p:nvPicPr>
          <p:cNvPr id="26626" name="Picture 2" descr="карус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4857784" cy="3189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шелкографии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Малоформатная трафаретная печать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Включает в себя все, что является плоской печатью на различных подложках, особенно на ПВХ, а также на бумаге и картоне, формат печати не превышает 100x140см. </a:t>
            </a:r>
          </a:p>
          <a:p>
            <a:r>
              <a:rPr lang="ru-RU" b="1" dirty="0" smtClean="0"/>
              <a:t> Крупноформатная трафаретная печать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Аналогична предыдущей, но с плоской печатью больших форматов, превышающих 100x140см.</a:t>
            </a:r>
          </a:p>
          <a:p>
            <a:r>
              <a:rPr lang="ru-RU" b="1" dirty="0" smtClean="0"/>
              <a:t> Печать на мелких предметах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Возможно декорирование ручек, зажигалок, брелоков и других сувениров. Для печати по круглым предметам используются ротационные полуавтоматы. </a:t>
            </a:r>
          </a:p>
          <a:p>
            <a:r>
              <a:rPr lang="ru-RU" b="1" dirty="0" smtClean="0"/>
              <a:t> Текстильная печать (набивка тканей)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печать на ткани в бобинах, на отрезах техникой настольного печатания, </a:t>
            </a:r>
            <a:r>
              <a:rPr lang="ru-RU" dirty="0" err="1" smtClean="0"/>
              <a:t>механотекстильными</a:t>
            </a:r>
            <a:r>
              <a:rPr lang="ru-RU" dirty="0" smtClean="0"/>
              <a:t>, ковровыми станками, машинами с вращающимися цилиндрами. </a:t>
            </a:r>
          </a:p>
          <a:p>
            <a:r>
              <a:rPr lang="ru-RU" b="1" dirty="0" smtClean="0"/>
              <a:t> Текстильная печать на готовых изделиях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Печать на готовых изделиях (футболки, мелкие вещи) осуществляется с помощью машин, называемых "карусельными станками".</a:t>
            </a:r>
          </a:p>
          <a:p>
            <a:r>
              <a:rPr lang="ru-RU" b="1" dirty="0" smtClean="0"/>
              <a:t> Трафаретная печать на табличках и металлах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Связана с производством и обработкой металлов, анодированием, листовой штамповкой, травлением, обжигом и т. д.</a:t>
            </a:r>
          </a:p>
          <a:p>
            <a:r>
              <a:rPr lang="ru-RU" b="1" dirty="0" smtClean="0"/>
              <a:t> Трафаретная печать по стеклу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Применяется в автомобильной отрасли и в производстве электробытовых приборов. Есть и особые случаи применения, например, печать на стеклянных изделиях, таких как бутылки.</a:t>
            </a:r>
          </a:p>
          <a:p>
            <a:r>
              <a:rPr lang="ru-RU" b="1" dirty="0" smtClean="0"/>
              <a:t>Трафаретная печать на флаконах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Широко применяется в косметической, фармацевтической и в некоторых других отраслях промышленности.</a:t>
            </a:r>
          </a:p>
          <a:p>
            <a:r>
              <a:rPr lang="ru-RU" b="1" dirty="0" smtClean="0"/>
              <a:t> Отрасль печатных плат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Включает все, что сегодня может быть сделано трафаретной печатью в обработке электронных схем как общего пользования, так и профессиональных, многослойных, проводящих и т. д.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Тампонная печать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Тампон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smtClean="0"/>
              <a:t>изготовления печатного </a:t>
            </a:r>
            <a:r>
              <a:rPr lang="ru-RU" b="1" dirty="0" smtClean="0"/>
              <a:t>тампона</a:t>
            </a:r>
            <a:r>
              <a:rPr lang="ru-RU" dirty="0" smtClean="0"/>
              <a:t> используют вулканизированный холодным способом </a:t>
            </a:r>
            <a:r>
              <a:rPr lang="ru-RU" b="1" dirty="0" smtClean="0"/>
              <a:t>силиконовый каучук</a:t>
            </a:r>
            <a:r>
              <a:rPr lang="ru-RU" dirty="0" smtClean="0"/>
              <a:t>, изготовленный по определенным рецептурам и имеющий различную степень твердости. Для запечатывания предметов различного назначения разработаны </a:t>
            </a:r>
            <a:r>
              <a:rPr lang="ru-RU" b="1" dirty="0" smtClean="0"/>
              <a:t>многочисленные формы </a:t>
            </a:r>
            <a:r>
              <a:rPr lang="ru-RU" dirty="0" smtClean="0"/>
              <a:t>тампонов, которые можно менять при необходимости. Исходная заготовка для производства тампона – это оригинал из алюминия с тщательно отполированной поверхностью (форма).  В форму заливается жидкая силиконовая масса и сразу же закрывается деревянной крепежной пластиной, которая прочно схватывается с тампоном. Деревянная пластина имеет крепежные элементы для монтажа ее в машине. Иногда необходимо откорректировать поверхность тампона для достижения оптимально подходящей к запечатываемому предмету его формы.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Краски</a:t>
            </a:r>
            <a:r>
              <a:rPr lang="ru-RU" sz="3600" dirty="0" smtClean="0"/>
              <a:t> для тампонной печати  были разработаны на основе </a:t>
            </a:r>
            <a:r>
              <a:rPr lang="ru-RU" sz="3600" b="1" dirty="0" smtClean="0"/>
              <a:t>трафаретных. </a:t>
            </a:r>
            <a:r>
              <a:rPr lang="ru-RU" sz="3600" dirty="0" smtClean="0"/>
              <a:t>Преимущественно используются краски </a:t>
            </a:r>
            <a:r>
              <a:rPr lang="ru-RU" sz="3600" b="1" dirty="0" smtClean="0"/>
              <a:t>на растворителях</a:t>
            </a:r>
            <a:r>
              <a:rPr lang="ru-RU" sz="3600" dirty="0" smtClean="0"/>
              <a:t>, которые относительно быстро высыхают. Содержание растворителя, а также замедлители и ускорители сушки подбираются в соответствии с требуемым временем высыхания и скоростью печати. Прилипание краски к запечатываемой поверхности намного больше, чем к тампону. При использовании тампонной краски для запечатывания пластиковых поверхностей особенно важна хорошая </a:t>
            </a:r>
            <a:r>
              <a:rPr lang="ru-RU" sz="3600" b="1" dirty="0" smtClean="0"/>
              <a:t>адгезия</a:t>
            </a:r>
            <a:r>
              <a:rPr lang="ru-RU" sz="3600" dirty="0" smtClean="0"/>
              <a:t> краски, что достигается путем введения добавок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Однокрасочные печатные машины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www.ukr-print.net/themes/poli/images/spec_pech/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919801" cy="5128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3100" b="0" dirty="0" smtClean="0"/>
              <a:t>Закрытая двухкрасочная система для одновременного нанесения на разделенное клише (показана в перевернутом положении)</a:t>
            </a:r>
            <a:br>
              <a:rPr lang="ru-RU" sz="31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http://www.ukr-print.net/themes/poli/images/spec_pech/5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470548" cy="4915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100" b="0" dirty="0" smtClean="0"/>
              <a:t/>
            </a:r>
            <a:br>
              <a:rPr lang="ru-RU" sz="1100" b="0" dirty="0" smtClean="0"/>
            </a:br>
            <a:r>
              <a:rPr lang="ru-RU" sz="1100" b="0" dirty="0" smtClean="0"/>
              <a:t/>
            </a:r>
            <a:br>
              <a:rPr lang="ru-RU" sz="1100" b="0" dirty="0" smtClean="0"/>
            </a:br>
            <a:r>
              <a:rPr lang="ru-RU" sz="1100" b="0" dirty="0" smtClean="0"/>
              <a:t/>
            </a:r>
            <a:br>
              <a:rPr lang="ru-RU" sz="1100" b="0" dirty="0" smtClean="0"/>
            </a:br>
            <a:r>
              <a:rPr lang="ru-RU" sz="1100" b="0" dirty="0" smtClean="0"/>
              <a:t/>
            </a:r>
            <a:br>
              <a:rPr lang="ru-RU" sz="1100" b="0" dirty="0" smtClean="0"/>
            </a:br>
            <a:r>
              <a:rPr lang="ru-RU" sz="1100" b="0" dirty="0" smtClean="0"/>
              <a:t/>
            </a:r>
            <a:br>
              <a:rPr lang="ru-RU" sz="1100" b="0" dirty="0" smtClean="0"/>
            </a:br>
            <a:r>
              <a:rPr lang="ru-RU" sz="3600" b="0" dirty="0" smtClean="0"/>
              <a:t>Формный цилиндр (форма глубокой печати) для ротационной тампонной печати</a:t>
            </a:r>
            <a:br>
              <a:rPr lang="ru-RU" sz="36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www.ukr-print.net/themes/poli/images/spec_pech/5-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34017"/>
            <a:ext cx="8188488" cy="5523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0" dirty="0" smtClean="0"/>
              <a:t>Ротационная тампонная печать (с четырьмя рядами запечатываемых предметов и печатными аппаратами) для запечатывания крышек (</a:t>
            </a:r>
            <a:r>
              <a:rPr lang="ru-RU" sz="2800" b="0" dirty="0" err="1" smtClean="0"/>
              <a:t>Tampoprint</a:t>
            </a:r>
            <a:r>
              <a:rPr lang="ru-RU" sz="2800" b="0" dirty="0" smtClean="0"/>
              <a:t>)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www.ukr-print.net/themes/poli/images/spec_pech/5-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3643338" cy="5062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из листовой стали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www.ukr-print.net/themes/poli/images/spec_pech/5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0701" y="1785926"/>
            <a:ext cx="4597690" cy="3900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Четырёхкрасочная</a:t>
            </a:r>
            <a:r>
              <a:rPr lang="ru-RU" dirty="0" smtClean="0"/>
              <a:t> машина секционного построения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www.ukr-print.net/themes/poli/images/spec_pech/5-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686207"/>
            <a:ext cx="3786214" cy="4629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</TotalTime>
  <Words>309</Words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Специальные способы печати</vt:lpstr>
      <vt:lpstr>Тампонная печать</vt:lpstr>
      <vt:lpstr>Краска</vt:lpstr>
      <vt:lpstr> Однокрасочные печатные машины </vt:lpstr>
      <vt:lpstr>    Закрытая двухкрасочная система для одновременного нанесения на разделенное клише (показана в перевернутом положении)  </vt:lpstr>
      <vt:lpstr>     Формный цилиндр (форма глубокой печати) для ротационной тампонной печати  </vt:lpstr>
      <vt:lpstr>Ротационная тампонная печать (с четырьмя рядами запечатываемых предметов и печатными аппаратами) для запечатывания крышек (Tampoprint)</vt:lpstr>
      <vt:lpstr>Клише из листовой стали</vt:lpstr>
      <vt:lpstr>Четырёхкрасочная машина секционного построения</vt:lpstr>
      <vt:lpstr>Четырёхкрасочная машина карусельного построения</vt:lpstr>
      <vt:lpstr>Виды продукции</vt:lpstr>
      <vt:lpstr>Применение</vt:lpstr>
      <vt:lpstr>Что такое шелкография?</vt:lpstr>
      <vt:lpstr>Трафаретная печать</vt:lpstr>
      <vt:lpstr>Оборудование карусельного типа</vt:lpstr>
      <vt:lpstr>Применение шелкографии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Специальные способы печати</dc:title>
  <cp:lastModifiedBy>1</cp:lastModifiedBy>
  <cp:revision>10</cp:revision>
  <dcterms:modified xsi:type="dcterms:W3CDTF">2013-02-19T10:25:18Z</dcterms:modified>
</cp:coreProperties>
</file>