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E07BC-331F-453A-BB78-07309B9C81D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3A66C-DFA5-46B2-9B64-479DFDD95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A66C-DFA5-46B2-9B64-479DFDD955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Крытьё</a:t>
            </a:r>
            <a:r>
              <a:rPr lang="ru-RU" dirty="0" smtClean="0"/>
              <a:t> блоков обложками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ВШРА </a:t>
            </a:r>
            <a:r>
              <a:rPr lang="en-US" dirty="0" smtClean="0"/>
              <a:t>Polygraph </a:t>
            </a:r>
            <a:r>
              <a:rPr lang="en-US" dirty="0" err="1" smtClean="0"/>
              <a:t>Brehmer</a:t>
            </a:r>
            <a:r>
              <a:rPr lang="en-US" dirty="0" smtClean="0"/>
              <a:t> LBW 745</a:t>
            </a:r>
            <a:endParaRPr lang="ru-RU" dirty="0"/>
          </a:p>
        </p:txBody>
      </p:sp>
      <p:pic>
        <p:nvPicPr>
          <p:cNvPr id="22530" name="Picture 2" descr="http://www.mgu-print.ru/images/lbw1_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33" y="1910943"/>
            <a:ext cx="8110309" cy="3446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Состав машины</a:t>
            </a:r>
            <a:r>
              <a:rPr lang="ru-RU" sz="2000" dirty="0" smtClean="0"/>
              <a:t>: швейный агрегат </a:t>
            </a:r>
            <a:r>
              <a:rPr lang="ru-RU" sz="2000" dirty="0" err="1" smtClean="0"/>
              <a:t>c</a:t>
            </a:r>
            <a:r>
              <a:rPr lang="ru-RU" sz="2000" dirty="0" smtClean="0"/>
              <a:t> 4 проволокошвейными головками, модуль трехсторонней резки, 6 </a:t>
            </a:r>
            <a:r>
              <a:rPr lang="ru-RU" sz="2000" dirty="0" err="1" smtClean="0"/>
              <a:t>самонакладов,выводной</a:t>
            </a:r>
            <a:r>
              <a:rPr lang="ru-RU" sz="2000" dirty="0" smtClean="0"/>
              <a:t> транспортер на 2 лотка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Picture 2" descr="http://www.mgu-print.ru/images/lbw2_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1434" y="1846570"/>
            <a:ext cx="6353943" cy="4654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количество секций самонакладов - 6</a:t>
            </a:r>
          </a:p>
          <a:p>
            <a:r>
              <a:rPr lang="ru-RU" dirty="0" smtClean="0"/>
              <a:t>максимальное количество страниц в сшиваемых брошюрах - до 96</a:t>
            </a:r>
          </a:p>
          <a:p>
            <a:r>
              <a:rPr lang="ru-RU" dirty="0" smtClean="0"/>
              <a:t>расстояние между скобами - от 55 до 430 мм,</a:t>
            </a:r>
          </a:p>
          <a:p>
            <a:r>
              <a:rPr lang="ru-RU" dirty="0" smtClean="0"/>
              <a:t>толщина шитья - до 5 мм</a:t>
            </a:r>
          </a:p>
          <a:p>
            <a:r>
              <a:rPr lang="ru-RU" dirty="0" smtClean="0"/>
              <a:t>формат готовых брошюр - от 145х210 до 330х420 мм</a:t>
            </a:r>
          </a:p>
          <a:p>
            <a:r>
              <a:rPr lang="ru-RU" dirty="0" smtClean="0"/>
              <a:t>производительность - до 30 000 брошюр в смену </a:t>
            </a:r>
          </a:p>
          <a:p>
            <a:r>
              <a:rPr lang="ru-RU" dirty="0" smtClean="0"/>
              <a:t>габариты - 6000 </a:t>
            </a:r>
            <a:r>
              <a:rPr lang="ru-RU" dirty="0" err="1" smtClean="0"/>
              <a:t>х</a:t>
            </a:r>
            <a:r>
              <a:rPr lang="ru-RU" dirty="0" smtClean="0"/>
              <a:t> 12000 мм</a:t>
            </a:r>
          </a:p>
          <a:p>
            <a:r>
              <a:rPr lang="ru-RU" dirty="0" smtClean="0"/>
              <a:t>масса - 10000 кг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Технические параметры машины: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Horizon BQ-460</a:t>
            </a:r>
            <a:endParaRPr lang="en-US" b="1" dirty="0"/>
          </a:p>
        </p:txBody>
      </p:sp>
      <p:pic>
        <p:nvPicPr>
          <p:cNvPr id="36866" name="Picture 2" descr="http://www.hgs.ru/images/2351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5363" y="1760676"/>
            <a:ext cx="7068081" cy="4311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Формат </a:t>
            </a:r>
            <a:r>
              <a:rPr lang="ru-RU" dirty="0" err="1" smtClean="0"/>
              <a:t>книгиот</a:t>
            </a:r>
            <a:r>
              <a:rPr lang="ru-RU" dirty="0" smtClean="0"/>
              <a:t> 110х145 до 320х320 мм</a:t>
            </a:r>
          </a:p>
          <a:p>
            <a:r>
              <a:rPr lang="ru-RU" dirty="0" smtClean="0"/>
              <a:t>Толщина переплета1 - 55 мм</a:t>
            </a:r>
          </a:p>
          <a:p>
            <a:r>
              <a:rPr lang="ru-RU" dirty="0" smtClean="0"/>
              <a:t>Максимальная скорость1350 циклов/час</a:t>
            </a:r>
          </a:p>
          <a:p>
            <a:r>
              <a:rPr lang="ru-RU" dirty="0" smtClean="0"/>
              <a:t>Обработка корешка -</a:t>
            </a:r>
            <a:r>
              <a:rPr lang="ru-RU" dirty="0" err="1" smtClean="0"/>
              <a:t>торшонирование</a:t>
            </a:r>
            <a:r>
              <a:rPr lang="ru-RU" dirty="0" smtClean="0"/>
              <a:t>, фрезерование</a:t>
            </a:r>
          </a:p>
          <a:p>
            <a:r>
              <a:rPr lang="ru-RU" dirty="0" smtClean="0"/>
              <a:t>Подача </a:t>
            </a:r>
            <a:r>
              <a:rPr lang="ru-RU" dirty="0" err="1" smtClean="0"/>
              <a:t>обложки-автоматическая</a:t>
            </a:r>
            <a:r>
              <a:rPr lang="ru-RU" dirty="0" smtClean="0"/>
              <a:t>, пневматический самонаклад</a:t>
            </a:r>
          </a:p>
          <a:p>
            <a:r>
              <a:rPr lang="ru-RU" dirty="0" smtClean="0"/>
              <a:t>Электропитание 3 фазы, 380 В, 50 Гц</a:t>
            </a:r>
          </a:p>
          <a:p>
            <a:r>
              <a:rPr lang="ru-RU" dirty="0" smtClean="0"/>
              <a:t>Габариты 1260x2620x1680 мм</a:t>
            </a:r>
          </a:p>
          <a:p>
            <a:r>
              <a:rPr lang="ru-RU" smtClean="0"/>
              <a:t>Масса 1500 </a:t>
            </a:r>
            <a:r>
              <a:rPr lang="ru-RU" dirty="0" smtClean="0"/>
              <a:t>кг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характеристики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Виды </a:t>
            </a:r>
            <a:r>
              <a:rPr lang="ru-RU" sz="1800" dirty="0" err="1" smtClean="0"/>
              <a:t>крытья</a:t>
            </a:r>
            <a:r>
              <a:rPr lang="ru-RU" sz="1800" dirty="0" smtClean="0"/>
              <a:t> книжных блоков обложкой: а - внакидку; б - обыкновенное; в - </a:t>
            </a:r>
            <a:r>
              <a:rPr lang="ru-RU" sz="1800" dirty="0" err="1" smtClean="0"/>
              <a:t>вроспуск</a:t>
            </a:r>
            <a:r>
              <a:rPr lang="ru-RU" sz="1800" dirty="0" smtClean="0"/>
              <a:t>; г - с окантовкой; 1 - блок; 2 - обложка; 3 - проволочная скоба; 4 - клей; 5 - сторонка обложки; 6 - окантовка</a:t>
            </a:r>
            <a:endParaRPr lang="ru-RU" sz="1800" dirty="0"/>
          </a:p>
        </p:txBody>
      </p:sp>
      <p:pic>
        <p:nvPicPr>
          <p:cNvPr id="1026" name="Picture 2" descr="http://hi-edu.ru/e-books/xbook281/files/ris9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0198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8203695" cy="288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ГОСТ 22240-76 предусматривает 9 типов обложек и переплётных крышек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6546" y="2568951"/>
            <a:ext cx="8278858" cy="257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2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5381" y="1643050"/>
            <a:ext cx="827330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3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60041"/>
            <a:ext cx="6643733" cy="227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4</a:t>
            </a: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857628"/>
            <a:ext cx="6640082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4295" y="2661070"/>
            <a:ext cx="8145423" cy="269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Масса 1м2 обложечной бумаги для разных видов </a:t>
            </a:r>
            <a:r>
              <a:rPr lang="ru-RU" sz="2800" dirty="0" err="1" smtClean="0"/>
              <a:t>крытья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3446" y="2714620"/>
            <a:ext cx="7931377" cy="181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Марки обложечных бумаг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9" y="2071678"/>
            <a:ext cx="7715303" cy="318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85387"/>
            <a:ext cx="7715304" cy="150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181</Words>
  <PresentationFormat>Экран (4:3)</PresentationFormat>
  <Paragraphs>30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Крытьё блоков обложками</vt:lpstr>
      <vt:lpstr>Виды крытья книжных блоков обложкой: а - внакидку; б - обыкновенное; в - вроспуск; г - с окантовкой; 1 - блок; 2 - обложка; 3 - проволочная скоба; 4 - клей; 5 - сторонка обложки; 6 - окантовка</vt:lpstr>
      <vt:lpstr>ГОСТ 22240-76 предусматривает 9 типов обложек и переплётных крышек</vt:lpstr>
      <vt:lpstr>Тип 2</vt:lpstr>
      <vt:lpstr>Тип 3</vt:lpstr>
      <vt:lpstr>Тип 4</vt:lpstr>
      <vt:lpstr>Масса 1м2 обложечной бумаги для разных видов крытья</vt:lpstr>
      <vt:lpstr>Марки обложечных бумаг</vt:lpstr>
      <vt:lpstr>Слайд 9</vt:lpstr>
      <vt:lpstr>ВШРА Polygraph Brehmer LBW 745</vt:lpstr>
      <vt:lpstr>Состав машины: швейный агрегат c 4 проволокошвейными головками, модуль трехсторонней резки, 6 самонакладов,выводной транспортер на 2 лотка.</vt:lpstr>
      <vt:lpstr>Технические параметры машины:</vt:lpstr>
      <vt:lpstr>Horizon BQ-460</vt:lpstr>
      <vt:lpstr>Технические характеристики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10</cp:revision>
  <dcterms:modified xsi:type="dcterms:W3CDTF">2013-02-19T10:20:10Z</dcterms:modified>
</cp:coreProperties>
</file>