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8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387C-38D7-488B-AF9C-09595AEFF9B6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CE74-DA12-4529-886A-CD24A6C8F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664295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Налог на имущество организаций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157192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b="0" i="1" u="sng" dirty="0">
                <a:solidFill>
                  <a:schemeClr val="accent6">
                    <a:lumMod val="50000"/>
                  </a:schemeClr>
                </a:solidFill>
              </a:rPr>
              <a:t>Общая характеристика налога на имущество организаций 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8"/>
            <a:ext cx="77724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Налог на имущество организаций относится к региональным налогам и является стабильным источником доходов бюджетов Российской Федерации.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Объектами налогообложения для российских организаций признается движимое и недвижимое имущество (в том числе имущество, переданное во временное владение, в пользование, распоряжение, доверительное управление, внесенное в совместную деятельность или полученное по концессионному соглашению), учитываемое на балансе в качестве объектов основных средств в порядке, установленном для ведения бухгалтерского учета.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Налоговая база определяется как среднегодовая стоимость имущества, признаваемого объектом налогообложения. Налоговая база определяется налогоплательщиками самостоятельно.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Налоговые ставки устанавливаются законами субъектов Российской Федерации и не могут превышать 2,2 процента.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Допускается установление дифференцированных налоговых ставок в зависимости от категорий налогоплательщиков и (или) имущества, признаваемого объектом налогообложения.</a:t>
            </a:r>
          </a:p>
          <a:p>
            <a:endParaRPr lang="ru-RU" dirty="0"/>
          </a:p>
        </p:txBody>
      </p:sp>
    </p:spTree>
  </p:cSld>
  <p:clrMapOvr>
    <a:masterClrMapping/>
  </p:clrMapOvr>
  <p:transition advTm="31469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01622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Определение налога на имущество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Налог на имущество организации – это форма обложения налогом стоимости имущества, находящегося в собственности налогоплательщика-юридического лица.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6625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Плательщики 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налога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mne_nravitsya_platit_nalogi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07510" y="1196752"/>
            <a:ext cx="2376264" cy="2376264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1196752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96751"/>
            <a:ext cx="61926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предприятия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учреждения (включая банки и другие кредитные организации) и организации, в том числе с иностранными инвестициями, считающиеся юридическими лицами по законодательству РФ;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филиалы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другие аналогичные подразделения указанных предприятий, учреждений и организаций, имеющие отдельный баланс и расчетный (текущий) счет;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компании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фирмы, любые другие организации (включая полные товарищества), образованные в соответствии с законодательством иностранных государств, международные организации и объединения, а также их обособленные подразделения, имеющие имущество на территории Российской Федерации, континентальном шельфе Российской Федерации и в исключительной экономической зоне Российской Федерации.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Не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является плательщиком налога на имущество Центральный банк РФ и его учреждения.</a:t>
            </a:r>
          </a:p>
        </p:txBody>
      </p:sp>
    </p:spTree>
  </p:cSld>
  <p:clrMapOvr>
    <a:masterClrMapping/>
  </p:clrMapOvr>
  <p:transition advTm="22204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Постоянные представительства организаций в РФ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 основании  п.2 ст.306 НК РФ постоянными представительствами организации в РФ понимаются: филиалы, представительства, бюро, конторы или другие обособленные подразделения. Через которые организации регулярно осуществляют предпринимательскую деятельность на территории  РФ, связанную с :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Пользованием недрами и использованием др. природных ресурсов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Проведением предусмотренных конторами работ по строительству, установке, монтажу, сборке, наладке, обслуживанию и эксплуатации оборудования в т.ч игровых автоматов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Продажей товаров с расположенных на территории РФ и принадлежащих этой организации или арендуемых ею складов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Осуществляющих др.работы, оказанием услуг, ведением иной деятельности, за исключением деятельности не ведущей к созданию постоянного представительства.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Объект налогообложения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94618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3436902" cy="3316610"/>
          </a:xfrm>
        </p:spPr>
      </p:pic>
      <p:sp>
        <p:nvSpPr>
          <p:cNvPr id="6" name="Прямоугольник 5"/>
          <p:cNvSpPr/>
          <p:nvPr/>
        </p:nvSpPr>
        <p:spPr>
          <a:xfrm>
            <a:off x="3995936" y="1124744"/>
            <a:ext cx="48965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основании ст.374 НК РФ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бъектом налогообложения по налогу на имущество являютс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для российских организаций- движимое и недвижимое имущество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иностранных организаций, осуществляющих деятельность в РФ через постоянные представительства – движимое и недвижимое имущество, относящееся к объектам ОС.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иностранных организаций, не осуществляющих деятельность в РФ через постоянные представительства – находящееся на территории РФ движимое и недвижимое имущество, принадлежащее указанным иностранным организациям на право собственности.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0328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>
                <a:solidFill>
                  <a:schemeClr val="accent6">
                    <a:lumMod val="50000"/>
                  </a:schemeClr>
                </a:solidFill>
              </a:rPr>
              <a:t>Порядок учета и уплаты налога в бюджет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2575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4005064"/>
            <a:ext cx="2860791" cy="2286794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1340768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Сумма налога на имущество организаций исчисляется по итогам налогового периода как произведение соответствующей налоговой ставки и налоговой базы.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Сумма налога, подлежащая уплате в бюджет по итогам налогового периода, рассчитывается как разница между исчисленной суммой налога и суммами авансовых платежей. Авансовые платежи по итогам отчётного периода рассчитываются как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ј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произведения соответствующей налоговой ставки и средней стоимости имущества, определённой за отчётный период.</a:t>
            </a:r>
          </a:p>
        </p:txBody>
      </p:sp>
    </p:spTree>
  </p:cSld>
  <p:clrMapOvr>
    <a:masterClrMapping/>
  </p:clrMapOvr>
  <p:transition advTm="16609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Налог на имущество организаций</vt:lpstr>
      <vt:lpstr>Общая характеристика налога на имущество организаций </vt:lpstr>
      <vt:lpstr>Определение налога на имущество</vt:lpstr>
      <vt:lpstr>Плательщики налога</vt:lpstr>
      <vt:lpstr>Постоянные представительства организаций в РФ</vt:lpstr>
      <vt:lpstr>Объект налогообложения</vt:lpstr>
      <vt:lpstr>Порядок учета и уплаты налога в бюджет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 на имущество организаций</dc:title>
  <dc:creator>Анютка</dc:creator>
  <cp:lastModifiedBy>Анютка</cp:lastModifiedBy>
  <cp:revision>7</cp:revision>
  <dcterms:created xsi:type="dcterms:W3CDTF">2012-03-14T08:09:10Z</dcterms:created>
  <dcterms:modified xsi:type="dcterms:W3CDTF">2012-03-14T08:59:41Z</dcterms:modified>
</cp:coreProperties>
</file>