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1446A5-F6C4-4638-B7BA-4673E2EEBB4A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BA7EBB-0D7E-4DD0-88E3-65E7BD617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924800" cy="51816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Организация налоговых проверок 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По ширине охвата:</a:t>
            </a:r>
          </a:p>
          <a:p>
            <a:r>
              <a:rPr lang="ru-RU" sz="4800" dirty="0" smtClean="0"/>
              <a:t>Комплексные </a:t>
            </a:r>
          </a:p>
          <a:p>
            <a:r>
              <a:rPr lang="ru-RU" sz="4800" dirty="0" smtClean="0"/>
              <a:t>По отдельным налогам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По времени проведения:</a:t>
            </a:r>
          </a:p>
          <a:p>
            <a:r>
              <a:rPr lang="ru-RU" sz="4800" dirty="0" smtClean="0"/>
              <a:t>Первичные</a:t>
            </a:r>
          </a:p>
          <a:p>
            <a:r>
              <a:rPr lang="ru-RU" sz="4800" dirty="0" smtClean="0"/>
              <a:t>Повторные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По субъекту проверки:</a:t>
            </a:r>
          </a:p>
          <a:p>
            <a:r>
              <a:rPr lang="ru-RU" sz="4800" dirty="0" smtClean="0"/>
              <a:t>Налоговая проверка самого налогоплательщика</a:t>
            </a:r>
          </a:p>
          <a:p>
            <a:r>
              <a:rPr lang="ru-RU" sz="4800" dirty="0" smtClean="0"/>
              <a:t>Встречная налоговая проверка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Налоговый кодекс РФ, части первая и вторая</a:t>
            </a:r>
          </a:p>
          <a:p>
            <a:pPr>
              <a:defRPr/>
            </a:pPr>
            <a:r>
              <a:rPr lang="ru-RU" dirty="0" smtClean="0"/>
              <a:t>Беликов С.Ф. Налоги и налогообложение. 2009 г.</a:t>
            </a:r>
          </a:p>
          <a:p>
            <a:pPr>
              <a:defRPr/>
            </a:pPr>
            <a:r>
              <a:rPr lang="ru-RU" dirty="0" smtClean="0"/>
              <a:t>Захарьин В.Р. Налоги и налогообложение. Учебное пособие. 2010 г.</a:t>
            </a:r>
          </a:p>
          <a:p>
            <a:pPr>
              <a:defRPr/>
            </a:pPr>
            <a:r>
              <a:rPr lang="ru-RU" dirty="0" smtClean="0"/>
              <a:t>Кашин В.А. Налоги и налогообложение. Учебное пособие . 2010 г.</a:t>
            </a:r>
          </a:p>
          <a:p>
            <a:pPr>
              <a:defRPr/>
            </a:pPr>
            <a:r>
              <a:rPr lang="ru-RU" dirty="0" smtClean="0"/>
              <a:t>Качур О.В. Налоги и налогообложение. Учебное пособие .2010 г.</a:t>
            </a:r>
          </a:p>
          <a:p>
            <a:pPr>
              <a:defRPr/>
            </a:pPr>
            <a:r>
              <a:rPr lang="ru-RU" dirty="0" err="1" smtClean="0"/>
              <a:t>Худолеев</a:t>
            </a:r>
            <a:r>
              <a:rPr lang="ru-RU" dirty="0" smtClean="0"/>
              <a:t> В.В. Налоги и налогообложение.  Учебное пособие 2010 г.</a:t>
            </a:r>
          </a:p>
          <a:p>
            <a:pPr>
              <a:defRPr/>
            </a:pPr>
            <a:r>
              <a:rPr lang="ru-RU" dirty="0" smtClean="0"/>
              <a:t>Чиненов М.В. О  Российской налоговой системе. Журнал «Все о налогах».2009 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Целью данной темы: ознакомиться с организацией налоговых проверок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r>
              <a:rPr lang="ru-RU" sz="4800" dirty="0" smtClean="0"/>
              <a:t>Вопросы лекции: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800" dirty="0" smtClean="0"/>
              <a:t>Сущность налогового контроля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800" dirty="0" smtClean="0"/>
              <a:t>Классификация налоговых проверок</a:t>
            </a:r>
          </a:p>
          <a:p>
            <a:pPr marL="65151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Налоговый контроль – это установленная действующим налоговым законодательством совокупность приемов и методов по обеспечению соблюдения требований налогового законодательства. 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r>
              <a:rPr lang="ru-RU" dirty="0" smtClean="0"/>
              <a:t>Налоговый контроль проводиться должностными лицами в налоговых органах в следующих формах: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Налоговые проверки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Получение объяснений налогоплательщиком, налоговых агентов и плательщиков сборов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Проверка данных учета и отчетности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Осмотр помещений и территорий, используемых для извлечения дохода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Других </a:t>
            </a:r>
            <a:r>
              <a:rPr lang="ru-RU" dirty="0" err="1" smtClean="0"/>
              <a:t>фомах</a:t>
            </a:r>
            <a:r>
              <a:rPr lang="ru-RU" dirty="0" smtClean="0"/>
              <a:t>, предусмотренных действующим законодательством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48400"/>
          </a:xfrm>
        </p:spPr>
        <p:txBody>
          <a:bodyPr>
            <a:normAutofit/>
          </a:bodyPr>
          <a:lstStyle/>
          <a:p>
            <a:r>
              <a:rPr lang="ru-RU" dirty="0" smtClean="0"/>
              <a:t>В процессе осуществления налогового контроля , налоговый орган вправе проводить следующие процессуальные действия: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Допрос свидетеля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Экспертиза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Привлечение специалиста для оказания содействия в осуществление налогового контроля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Привлечение переводчика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Привлечение понятых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Осмотр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Истребование документов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Выемка документов и предметов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Налоговые проверки – это проверки документации налогоплательщиком по вопросам исчисления или уплаты конкретных налогов и сборов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    Классифицируются     налоговые проверки по следующим признакам:</a:t>
            </a:r>
            <a:endParaRPr lang="ru-RU" sz="4800" dirty="0"/>
          </a:p>
        </p:txBody>
      </p:sp>
      <p:pic>
        <p:nvPicPr>
          <p:cNvPr id="4" name="Picture 2" descr="C:\Documents and Settings\Acer\Рабочий стол\tonka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962400"/>
            <a:ext cx="3429000" cy="2476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62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По способу осуществления:</a:t>
            </a:r>
          </a:p>
          <a:p>
            <a:r>
              <a:rPr lang="ru-RU" sz="4800" dirty="0" smtClean="0"/>
              <a:t>Камеральные</a:t>
            </a:r>
          </a:p>
          <a:p>
            <a:r>
              <a:rPr lang="ru-RU" sz="4800" dirty="0" smtClean="0"/>
              <a:t>Выездные</a:t>
            </a:r>
          </a:p>
          <a:p>
            <a:endParaRPr lang="ru-RU" sz="4800" dirty="0"/>
          </a:p>
        </p:txBody>
      </p:sp>
      <p:pic>
        <p:nvPicPr>
          <p:cNvPr id="4" name="Picture 2" descr="C:\Documents and Settings\Acer\Рабочий стол\Firma del cont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4720052" cy="3273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268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Используемая литература </vt:lpstr>
      <vt:lpstr>Слайд 14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Кафедра</cp:lastModifiedBy>
  <cp:revision>9</cp:revision>
  <dcterms:created xsi:type="dcterms:W3CDTF">2011-09-14T21:21:13Z</dcterms:created>
  <dcterms:modified xsi:type="dcterms:W3CDTF">2012-02-20T12:29:47Z</dcterms:modified>
</cp:coreProperties>
</file>