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B90E1-67FC-47E2-92D0-55DFDE3ECB2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FB7A9-4A54-438F-B60F-8D280C028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B90E1-67FC-47E2-92D0-55DFDE3ECB2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FB7A9-4A54-438F-B60F-8D280C028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B90E1-67FC-47E2-92D0-55DFDE3ECB2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FB7A9-4A54-438F-B60F-8D280C028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B90E1-67FC-47E2-92D0-55DFDE3ECB2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FB7A9-4A54-438F-B60F-8D280C028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B90E1-67FC-47E2-92D0-55DFDE3ECB2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FB7A9-4A54-438F-B60F-8D280C028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B90E1-67FC-47E2-92D0-55DFDE3ECB2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FB7A9-4A54-438F-B60F-8D280C028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B90E1-67FC-47E2-92D0-55DFDE3ECB2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FB7A9-4A54-438F-B60F-8D280C028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B90E1-67FC-47E2-92D0-55DFDE3ECB2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FB7A9-4A54-438F-B60F-8D280C028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B90E1-67FC-47E2-92D0-55DFDE3ECB2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FB7A9-4A54-438F-B60F-8D280C028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B90E1-67FC-47E2-92D0-55DFDE3ECB2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FB7A9-4A54-438F-B60F-8D280C028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B90E1-67FC-47E2-92D0-55DFDE3ECB2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FB7A9-4A54-438F-B60F-8D280C028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8B90E1-67FC-47E2-92D0-55DFDE3ECB2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41FB7A9-4A54-438F-B60F-8D280C028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c93ff3-2d15-44f7-8551-7f5adc8a9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7500990" cy="2357454"/>
          </a:xfrm>
        </p:spPr>
        <p:txBody>
          <a:bodyPr>
            <a:normAutofit/>
          </a:bodyPr>
          <a:lstStyle/>
          <a:p>
            <a:pPr algn="l"/>
            <a:r>
              <a:rPr lang="ru-RU" sz="45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Сущность налога на имущество организаций</a:t>
            </a:r>
            <a:endParaRPr lang="ru-RU" sz="45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33050" y="1500174"/>
            <a:ext cx="3781760" cy="500066"/>
          </a:xfrm>
        </p:spPr>
        <p:txBody>
          <a:bodyPr/>
          <a:lstStyle/>
          <a:p>
            <a:endParaRPr lang="ru-RU" dirty="0" smtClean="0"/>
          </a:p>
          <a:p>
            <a:pPr algn="l"/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ke_money_with_us_p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порядок налогообложения этим налогом регламентируется следующими нормативными актами: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Глава 30 НК РФ;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Законами субъектов РФ;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Инструкцией Госналогслужбы РФ № 38 «О порядке исчисления и уплаты в бюджет налога на имущество иностранных юридических лиц в РФ»;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Иными нормативными актами.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a00d8354c0d2669e20120a7ff2dc8970b-800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85728"/>
            <a:ext cx="5495949" cy="591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1432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Вопрос 2. Плательщики налога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h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основании пункта 1 статьи 373 НК РФ, налогоплательщиками признаются: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Российские организации;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Иностранные организации, осуществляющие деятельность в РФ через постоянные представительства или имеющие в собственности недвижимое имущество на территории РФ, на континентальном шельфе РФ и исключительной экономической зоне РФ.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euerber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основании пункта 2 статьи 306 НК РФ, постоянным представительством иностранной организации в РФ понимается филиал, представительство, отделение, бюро, контора или другое обособленное подразделение, через которое организация регулярно осуществляет предпринимательскую деятельность на территории РФ, связанную с: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пользование недрами и использованием других природных ресурсов;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проведением предусмотренных контрактами работ по строительству, установке, монтажу, сборке, наладке, обслуживанию и эксплуатации оборудования, в том числе игровых автоматов;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продажей товаров с расположенных на территории РФ и принадлежащей этой организации или арендуемых ею складов;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осуществлением других работ, оказанием услуг, ведением иной деятельности, за исключение деятельности, не ведущей к созданию постоянного представительства.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a00d8354c0d2669e20120a7ff2dc8970b-800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428604"/>
            <a:ext cx="5348296" cy="575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143248"/>
            <a:ext cx="5929354" cy="14287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Вопрос 3. Объект налогообложения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ney_mana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40762"/>
            <a:ext cx="6357982" cy="640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1547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основании статьи 374 НК РФ, объектом налогообложения по налогу на имущество организаций является: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Для российских организаций – движимое и недвижимое имущество (включая имущество, переданное во временное владение, пользование, распоряжение или доверительное управление, внесенное в совместную деятельность и учитываемое на балансе в качестве объектов основных средств в соответствии с установленным порядком ведения бухгалтерского учета);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Для иностранных организаций, осуществляющих деятельность в РФ через постоянные представительства – движимое и недвижимое имущество, относящееся к объектам основных средств;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Для иностранных организаций, не осуществляющих деятельность в РФ через постоянные представительства – находящееся на территории РФ недвижимое имущество, принадлежащее указанным иностранным организациям на праве собственности.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654482"/>
          </a:xfrm>
        </p:spPr>
        <p:txBody>
          <a:bodyPr>
            <a:normAutofit/>
          </a:bodyPr>
          <a:lstStyle/>
          <a:p>
            <a:r>
              <a:rPr lang="ru-RU" dirty="0" smtClean="0"/>
              <a:t>Список литературы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214422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Налоговый кодекс РФ, части первая и вторая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Беликов С.Ф. Налоги и налогообложение. 2009 г.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Захарьин В.Р. Налоги и налогообложение. Учебное пособие. 2010 г.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Кашин В.А. Налоги и налогообложение. Учебное пособие . 2010 г.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Качур О.В. Налоги и налогообложение. Учебное пособие .2010 г.</a:t>
            </a:r>
          </a:p>
          <a:p>
            <a:pPr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Худолеев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В.В. Налоги и налогообложение.  Учебное пособие 2010 г.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Чиненов М.В. О  Российской налоговой системе. Журнал «Все о налогах».2009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226382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cc690086ba7aa6a6dd4ec06e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91" y="0"/>
            <a:ext cx="910830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543956" cy="571504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  <a:r>
              <a:rPr lang="ru-RU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Вопрос 1. Нормативная база налога</a:t>
            </a:r>
            <a:b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Вопрос 2. Плательщики налога</a:t>
            </a:r>
            <a:b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Вопрос 3. Объект налогообложения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7498080" cy="5357850"/>
          </a:xfrm>
        </p:spPr>
        <p:txBody>
          <a:bodyPr>
            <a:noAutofit/>
          </a:bodyPr>
          <a:lstStyle/>
          <a:p>
            <a:r>
              <a:rPr lang="ru-RU" sz="5400" dirty="0" smtClean="0"/>
              <a:t>Цель занятия: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Изучить налог на имущество организаций</a:t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a00d8354c0d2669e20120a7ff2dc8970b-800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24091"/>
            <a:ext cx="6072198" cy="653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8612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Вопрос 1. Нормативная база налога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8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571612"/>
            <a:ext cx="735013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Налог на имущество организаций – это форма обложения налогом стоимости имущества. Находящегося в собственности налогоплательщика – юридического лица.</a:t>
            </a:r>
            <a:endParaRPr lang="ru-RU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827_file_main-e37616e3135c7afb4f662f5e655aa7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имущество организаций относиться к налогам субъектов РФ, элементы которых и общие принципы взимания установлены НК РФ, а конкретные особенности исчисления и уплаты – налоговым законодательством субъектов РФ.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l2j5ej2s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142984"/>
            <a:ext cx="7077771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858180" cy="59404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налог относится к прямым налогам, так как конечным его плательщиком является предприятие, обладающее имуществом на праве собственности.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00_F_7181709_cvqZ4A0UrNpt6bv02cjINno0eHrg15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57166"/>
            <a:ext cx="6294446" cy="629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72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Налог выполняет как фискальную функцию, так и регулирующую, которая заключается в создании наиболее благоприятного налогового режима для налогоплательщиков, которым необходима поддержка со стороны государства в рамках действующей налоговой политики.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04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7" y="0"/>
            <a:ext cx="5214943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9404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имущество введен на территории РФ законом № 2030 – 1 «О налоге не имущество предприятий». Так как налог является региональным, то порядок исчисления и уплаты, а так же отдельные элементы налогообложения этим налогом (неустановленные или разрешенные к изменению в налоговом законодательстве РФ), устанавливаются законами субъектов РФ.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363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Сущность налога на имущество организаций</vt:lpstr>
      <vt:lpstr>План: Вопрос 1. Нормативная база налога Вопрос 2. Плательщики налога Вопрос 3. Объект налогообложения</vt:lpstr>
      <vt:lpstr>Цель занятия:  Изучить налог на имущество организаций </vt:lpstr>
      <vt:lpstr>Вопрос 1. Нормативная база налога</vt:lpstr>
      <vt:lpstr>Налог на имущество организаций – это форма обложения налогом стоимости имущества. Находящегося в собственности налогоплательщика – юридического лица.</vt:lpstr>
      <vt:lpstr>Налог на имущество организаций относиться к налогам субъектов РФ, элементы которых и общие принципы взимания установлены НК РФ, а конкретные особенности исчисления и уплаты – налоговым законодательством субъектов РФ.</vt:lpstr>
      <vt:lpstr>Данный налог относится к прямым налогам, так как конечным его плательщиком является предприятие, обладающее имуществом на праве собственности.</vt:lpstr>
      <vt:lpstr>Налог выполняет как фискальную функцию, так и регулирующую, которая заключается в создании наиболее благоприятного налогового режима для налогоплательщиков, которым необходима поддержка со стороны государства в рамках действующей налоговой политики.</vt:lpstr>
      <vt:lpstr>Налог на имущество введен на территории РФ законом № 2030 – 1 «О налоге не имущество предприятий». Так как налог является региональным, то порядок исчисления и уплаты, а так же отдельные элементы налогообложения этим налогом (неустановленные или разрешенные к изменению в налоговом законодательстве РФ), устанавливаются законами субъектов РФ.</vt:lpstr>
      <vt:lpstr>В настоящее время порядок налогообложения этим налогом регламентируется следующими нормативными актами: - Глава 30 НК РФ; - Законами субъектов РФ; - Инструкцией Госналогслужбы РФ № 38 «О порядке исчисления и уплаты в бюджет налога на имущество иностранных юридических лиц в РФ»; Иными нормативными актами.</vt:lpstr>
      <vt:lpstr>Вопрос 2. Плательщики налога</vt:lpstr>
      <vt:lpstr>На основании пункта 1 статьи 373 НК РФ, налогоплательщиками признаются: - Российские организации; - Иностранные организации, осуществляющие деятельность в РФ через постоянные представительства или имеющие в собственности недвижимое имущество на территории РФ, на континентальном шельфе РФ и исключительной экономической зоне РФ.</vt:lpstr>
      <vt:lpstr>На основании пункта 2 статьи 306 НК РФ, постоянным представительством иностранной организации в РФ понимается филиал, представительство, отделение, бюро, контора или другое обособленное подразделение, через которое организация регулярно осуществляет предпринимательскую деятельность на территории РФ, связанную с: - пользование недрами и использованием других природных ресурсов; - проведением предусмотренных контрактами работ по строительству, установке, монтажу, сборке, наладке, обслуживанию и эксплуатации оборудования, в том числе игровых автоматов; - продажей товаров с расположенных на территории РФ и принадлежащей этой организации или арендуемых ею складов; - осуществлением других работ, оказанием услуг, ведением иной деятельности, за исключение деятельности, не ведущей к созданию постоянного представительства.</vt:lpstr>
      <vt:lpstr>Вопрос 3. Объект налогообложения</vt:lpstr>
      <vt:lpstr>На основании статьи 374 НК РФ, объектом налогообложения по налогу на имущество организаций является:  1) Для российских организаций – движимое и недвижимое имущество (включая имущество, переданное во временное владение, пользование, распоряжение или доверительное управление, внесенное в совместную деятельность и учитываемое на балансе в качестве объектов основных средств в соответствии с установленным порядком ведения бухгалтерского учета);  2) Для иностранных организаций, осуществляющих деятельность в РФ через постоянные представительства – движимое и недвижимое имущество, относящееся к объектам основных средств;  3) Для иностранных организаций, не осуществляющих деятельность в РФ через постоянные представительства – находящееся на территории РФ недвижимое имущество, принадлежащее указанным иностранным организациям на праве собственности.</vt:lpstr>
      <vt:lpstr>Список литературы : </vt:lpstr>
      <vt:lpstr>СПАСИБО ЗА ВНИМАНИЕ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Сущность налога на имущество организаций</dc:title>
  <dc:creator>HP</dc:creator>
  <cp:lastModifiedBy>Кафедра</cp:lastModifiedBy>
  <cp:revision>11</cp:revision>
  <dcterms:created xsi:type="dcterms:W3CDTF">2012-02-23T10:48:10Z</dcterms:created>
  <dcterms:modified xsi:type="dcterms:W3CDTF">2012-03-18T23:41:22Z</dcterms:modified>
</cp:coreProperties>
</file>