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56" r:id="rId2"/>
    <p:sldId id="278" r:id="rId3"/>
    <p:sldId id="27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AADFC-2BC4-425B-B08F-6E9663BC8833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CC517-A983-4184-B5AB-F669C2634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CC517-A983-4184-B5AB-F669C263475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B5A9FB-0A5E-4257-ADD0-82CA0BD9DB8B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A880C-BA3E-4D47-9BAB-3C08A5F87A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B5A9FB-0A5E-4257-ADD0-82CA0BD9DB8B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A880C-BA3E-4D47-9BAB-3C08A5F87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B5A9FB-0A5E-4257-ADD0-82CA0BD9DB8B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A880C-BA3E-4D47-9BAB-3C08A5F87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B5A9FB-0A5E-4257-ADD0-82CA0BD9DB8B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A880C-BA3E-4D47-9BAB-3C08A5F87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B5A9FB-0A5E-4257-ADD0-82CA0BD9DB8B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A880C-BA3E-4D47-9BAB-3C08A5F87A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B5A9FB-0A5E-4257-ADD0-82CA0BD9DB8B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A880C-BA3E-4D47-9BAB-3C08A5F87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B5A9FB-0A5E-4257-ADD0-82CA0BD9DB8B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A880C-BA3E-4D47-9BAB-3C08A5F87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B5A9FB-0A5E-4257-ADD0-82CA0BD9DB8B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A880C-BA3E-4D47-9BAB-3C08A5F87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B5A9FB-0A5E-4257-ADD0-82CA0BD9DB8B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A880C-BA3E-4D47-9BAB-3C08A5F87A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B5A9FB-0A5E-4257-ADD0-82CA0BD9DB8B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A880C-BA3E-4D47-9BAB-3C08A5F87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B5A9FB-0A5E-4257-ADD0-82CA0BD9DB8B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A880C-BA3E-4D47-9BAB-3C08A5F87A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B5A9FB-0A5E-4257-ADD0-82CA0BD9DB8B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8A880C-BA3E-4D47-9BAB-3C08A5F87A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/>
              <a:t>Налоговая политика государства</a:t>
            </a:r>
            <a:endParaRPr lang="ru-RU" sz="5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Четвертая 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Экологическая- предполагает охрану окружающей среды и рациональное природопользование за счет введения экологических налогов и штрафных санкций.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Пятая 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Стимулирующая- означает активизацию инвестиционной и инновационной деятельности, создание условий для ускоренного накопления капитала в наиболее перспективных отраслях экономики.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Шестая 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Контрольная- использование государства для принятия решений в области функционирования как отдельных видов налогов  так и всей налоговой системы.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Седьмая 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Международная- означает введение  налогов в соответствии с требованиями международных соглашений для укрепления экономических связей с другими странами.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Налоговая политика подразделяется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Налоговая стратегия </a:t>
            </a:r>
          </a:p>
          <a:p>
            <a:r>
              <a:rPr lang="ru-RU" sz="6000" dirty="0" smtClean="0"/>
              <a:t>Налоговая тактика</a:t>
            </a:r>
            <a:endParaRPr lang="ru-RU" sz="6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Налоговая стратегия- решение важных задач связанных с разработкой  концепции развития налоговой системы страны.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6088"/>
          </a:xfrm>
        </p:spPr>
        <p:txBody>
          <a:bodyPr/>
          <a:lstStyle/>
          <a:p>
            <a:r>
              <a:rPr lang="ru-RU" dirty="0" smtClean="0"/>
              <a:t>Налоговая тактика- решение задач конкретного периода путем своевременного                               изменения налоговой системы.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Внутренняя политика- проводится в рамках национальной экономики и предусматривает решение внутренних задач.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Внешняя политика- направлена на избежание двойного налогообложения, на сближение налоговых систем разных стран и усиление налогового контроля при совершении международных торговых мероприятий.</a:t>
            </a:r>
            <a:endParaRPr lang="ru-RU" dirty="0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Налоговый механизм- это совокупность способов и правил налоговых отношений с помощью которых  обеспечивая  достижения целей налоговой политики.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План</a:t>
            </a:r>
          </a:p>
          <a:p>
            <a:endParaRPr lang="ru-RU" sz="4000" dirty="0" smtClean="0"/>
          </a:p>
          <a:p>
            <a:r>
              <a:rPr lang="ru-RU" sz="4000" dirty="0" smtClean="0"/>
              <a:t>Сущность</a:t>
            </a:r>
            <a:r>
              <a:rPr lang="ru-RU" sz="4000" dirty="0" smtClean="0"/>
              <a:t>, цели налоговой политики.</a:t>
            </a:r>
          </a:p>
          <a:p>
            <a:r>
              <a:rPr lang="ru-RU" sz="4000" dirty="0" smtClean="0"/>
              <a:t>Налоговый механизм и его элементы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Элементами налоговой политики являются: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Налоговое планирование;</a:t>
            </a:r>
          </a:p>
          <a:p>
            <a:r>
              <a:rPr lang="ru-RU" sz="5400" dirty="0" smtClean="0"/>
              <a:t>Регулирование;</a:t>
            </a:r>
          </a:p>
          <a:p>
            <a:r>
              <a:rPr lang="ru-RU" sz="5400" dirty="0" smtClean="0"/>
              <a:t>Контроль.</a:t>
            </a:r>
            <a:endParaRPr lang="ru-RU" sz="5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Налоговое </a:t>
            </a:r>
            <a:r>
              <a:rPr lang="ru-RU" dirty="0" smtClean="0"/>
              <a:t>планирование -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Система прогнозов налоговых поступлений с учетом   реальных  экономических условий.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Налоговое регулирование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Система экономических мер  оперативного вмешательства  в ход воспроизводственных процессов.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2112"/>
          </a:xfrm>
        </p:spPr>
        <p:txBody>
          <a:bodyPr>
            <a:normAutofit/>
          </a:bodyPr>
          <a:lstStyle/>
          <a:p>
            <a:r>
              <a:rPr lang="ru-RU" dirty="0" smtClean="0"/>
              <a:t>Комплекс мероприятий по анализу причин отклонений от запланированной величины налоговых поступлений в целях принятия решений о проведении корректирующих мероприятий в области налогообложения, направленных на доведение фактических показателей до плановых.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 dirty="0" smtClean="0"/>
              <a:t>Налоговый кодекс РФ, части первая и вторая</a:t>
            </a:r>
          </a:p>
          <a:p>
            <a:pPr>
              <a:defRPr/>
            </a:pPr>
            <a:r>
              <a:rPr lang="ru-RU" dirty="0" smtClean="0"/>
              <a:t>Беликов С.Ф. Налоги и налогообложение. 2009 г.</a:t>
            </a:r>
          </a:p>
          <a:p>
            <a:pPr>
              <a:defRPr/>
            </a:pPr>
            <a:r>
              <a:rPr lang="ru-RU" dirty="0" smtClean="0"/>
              <a:t>Захарьин В.Р. Налоги и налогообложение. Учебное пособие. 2010 г.</a:t>
            </a:r>
          </a:p>
          <a:p>
            <a:pPr>
              <a:defRPr/>
            </a:pPr>
            <a:r>
              <a:rPr lang="ru-RU" dirty="0" smtClean="0"/>
              <a:t>Кашин В.А. Налоги и налогообложение. Учебное пособие . 2010 г.</a:t>
            </a:r>
          </a:p>
          <a:p>
            <a:pPr>
              <a:defRPr/>
            </a:pPr>
            <a:r>
              <a:rPr lang="ru-RU" dirty="0" smtClean="0"/>
              <a:t>Качур О.В. Налоги и налогообложение. Учебное пособие .2010 г.</a:t>
            </a:r>
          </a:p>
          <a:p>
            <a:pPr>
              <a:defRPr/>
            </a:pPr>
            <a:r>
              <a:rPr lang="ru-RU" dirty="0" err="1" smtClean="0"/>
              <a:t>Худолеев</a:t>
            </a:r>
            <a:r>
              <a:rPr lang="ru-RU" dirty="0" smtClean="0"/>
              <a:t> В.В. Налоги и налогообложение.  Учебное пособие 2010 г.</a:t>
            </a:r>
          </a:p>
          <a:p>
            <a:pPr>
              <a:defRPr/>
            </a:pPr>
            <a:r>
              <a:rPr lang="ru-RU" dirty="0" smtClean="0"/>
              <a:t>Чиненов М.В. О  Российской налоговой системе. Журнал «Все о налогах».2009 г.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Цель занятия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Осознать цели и задачи налоговой политики государства</a:t>
            </a:r>
          </a:p>
          <a:p>
            <a:r>
              <a:rPr lang="ru-RU" sz="4000" dirty="0" smtClean="0"/>
              <a:t>Осознать сущность налогового механизма и его элементы</a:t>
            </a:r>
          </a:p>
          <a:p>
            <a:endParaRPr lang="ru-RU" sz="4000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Налоговая политика-система целенаправленных действий государства в области налогообложения на основе экономически правовых и организационно- контрольных мероприятий.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Налоговая политика определяет роль налогов в обществе которое может быть положительное или отрицательное по отношению к предприятию.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государства рост налоговых платежей являются положительным фактором, а для предприятия отрицательным.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налоговой политики государства: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Фискальная- выражается в обеспеченном государстве финансовыми ресурсами, путем мобилизации части созданного ВВП страны, для финансирования его расходов.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Вторая 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Экономическая- предполагает целенаправленное воздействие на экономику через налогообложение для регулирования спроса и предложения и проведения структурных изменений общественного воспроизводства.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Третья 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Социальная- предполагает сглаживание неравенства  в уровнях доходов населения путем перераспределения национального дохода и ВВП.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96</TotalTime>
  <Words>481</Words>
  <Application>Microsoft Office PowerPoint</Application>
  <PresentationFormat>Экран (4:3)</PresentationFormat>
  <Paragraphs>53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Солнцестояние</vt:lpstr>
      <vt:lpstr>Налоговая политика государства</vt:lpstr>
      <vt:lpstr>Слайд 2</vt:lpstr>
      <vt:lpstr>Цель занятия </vt:lpstr>
      <vt:lpstr>Слайд 4</vt:lpstr>
      <vt:lpstr>Слайд 5</vt:lpstr>
      <vt:lpstr>Слайд 6</vt:lpstr>
      <vt:lpstr>Цели налоговой политики государства:</vt:lpstr>
      <vt:lpstr>Вторая цель:</vt:lpstr>
      <vt:lpstr>Третья цель:</vt:lpstr>
      <vt:lpstr>Четвертая цель:</vt:lpstr>
      <vt:lpstr>Пятая цель:</vt:lpstr>
      <vt:lpstr>Шестая цель:</vt:lpstr>
      <vt:lpstr>Седьмая цель:</vt:lpstr>
      <vt:lpstr>Налоговая политика подразделяется на:</vt:lpstr>
      <vt:lpstr>Слайд 15</vt:lpstr>
      <vt:lpstr>Слайд 16</vt:lpstr>
      <vt:lpstr>Слайд 17</vt:lpstr>
      <vt:lpstr>Слайд 18</vt:lpstr>
      <vt:lpstr>Слайд 19</vt:lpstr>
      <vt:lpstr>Элементами налоговой политики являются:</vt:lpstr>
      <vt:lpstr>Налоговое планирование -  </vt:lpstr>
      <vt:lpstr>Налоговое регулирование</vt:lpstr>
      <vt:lpstr>Слайд 23</vt:lpstr>
      <vt:lpstr>Список литературы: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Налоговая политика государства</dc:title>
  <dc:creator>Даська</dc:creator>
  <cp:lastModifiedBy>Кафедра</cp:lastModifiedBy>
  <cp:revision>11</cp:revision>
  <dcterms:created xsi:type="dcterms:W3CDTF">2011-12-05T09:05:19Z</dcterms:created>
  <dcterms:modified xsi:type="dcterms:W3CDTF">2011-12-09T10:05:14Z</dcterms:modified>
</cp:coreProperties>
</file>