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B563E6-3AB8-4F75-A9CA-25D0868AAF54}" type="datetimeFigureOut">
              <a:rPr lang="ru-RU" smtClean="0"/>
              <a:t>22.04.2011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E769B8-1DA9-4F9E-A29E-84B0EF730C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АНТИКРИЗИСНАЯ МАРКЕТИНГОВАЯ ПОЛИТИКА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707" r="4707"/>
          <a:stretch>
            <a:fillRect/>
          </a:stretch>
        </p:blipFill>
        <p:spPr bwMode="auto">
          <a:xfrm>
            <a:off x="3419872" y="692696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сдерживание и ограничение экономических потерь в период кризиса (например, изменение условий закупок и поставок определенных групп товара (в частности, переход к предоплате) вплоть до приостановления продаж импортных препаратов в случае резкого скачка курса доллара США);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восстановление стабильной ситуации (постепенный переход к работе в нормальном режиме);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организацию обучения работе в условиях повышенной нестабильности (например, проведение соответствующих тренингов для руководящего состава).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://www.apteka.ua/images/archives/216/images/p_216_45_221199_crisis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2646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CC0066"/>
                </a:solidFill>
              </a:rPr>
              <a:t>Лучше средство </a:t>
            </a:r>
            <a:br>
              <a:rPr lang="ru-RU" sz="3000" b="1" dirty="0" smtClean="0">
                <a:solidFill>
                  <a:srgbClr val="CC0066"/>
                </a:solidFill>
              </a:rPr>
            </a:br>
            <a:r>
              <a:rPr lang="ru-RU" sz="3000" b="1" dirty="0" smtClean="0">
                <a:solidFill>
                  <a:srgbClr val="CC0066"/>
                </a:solidFill>
              </a:rPr>
              <a:t>от «головной боли» — антикризисный маркетинг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Благоприятной почвой для возникновения кризисов в большинстве случаев являются просчеты в стратегических планах. Поэтому деятельность фирмы должна быть направлена на прогнозирование и предупреждение развития кризисных ситуаций. Иначе невосприимчивость к изменениям внешней и внутренней среды, отсутствие системы раннего обнаружения проявлений нестабильности, может привести к тому, что кризис застанет компанию врасплох. А в этих условиях обеспечение антикризисной программы потребует намного больших затрат, чем заблаговременное обеспечение должного уровня готовности.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Во избежание существенных финансовых потерь, в период кризиса необходимо применять антикризисный маркетинг, суть которого состоит в оперативном изменении маркетинговой политики фирмы и всех составляющих маркетинга (ассортимент товара, цена, каналы распределения и методы стимулирования сбыта) в зависимости от изменений внешней и внутренней среды.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Для разработки антикризисной маркетинговой политики нужно произвести следующие шаги: определить целевой сегмент рынка (выбрать наиболее выгодные ниши), его приоритеты (определить главные); найти наиболее выгодные (с точки зрения географического расположения) рынки сбыта; изменить ассортимент (уменьшить за счет неприбыльных позиций); уделить особое внимание управлению товарными запасами; пересмотреть подход к ценообразованию и формированию условий продаж (осторожно использовать систему предоставления скидок и отсрочек); изменить систему мотивации сотрудников фирмы, отвечающих за сбыт и продвижение продукции.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064896" cy="58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</a:rPr>
              <a:t>И снова о пользе </a:t>
            </a:r>
            <a:br>
              <a:rPr lang="ru-RU" b="1" dirty="0" smtClean="0">
                <a:solidFill>
                  <a:srgbClr val="CC0066"/>
                </a:solidFill>
              </a:rPr>
            </a:br>
            <a:r>
              <a:rPr lang="ru-RU" b="1" dirty="0" smtClean="0">
                <a:solidFill>
                  <a:srgbClr val="CC0066"/>
                </a:solidFill>
              </a:rPr>
              <a:t>антикризисного маркетинга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Если в условиях стабильности маркетинг — «равный среди равных», то в условиях кризисов — «первый среди всех». Именно маркетинговый подход к решению основных проблем фирмы в период кризиса поможет ей не только смягчить удар, но и продолжать активную коммерческую деятельность. В то время как экономический подход, основанный на снижении затрат и всеобщей экономии, в лучшем случае только незначительно уменьшит потери от кризисных ударов. В частности, в условиях кризиса и снижения объема продаж нужно не экономить на заработной плате сотрудников, имеющих непосредственное отношение к сбыту, а наоборот, увеличить ее, обязательно привязав уровень вознаграждения к экономическим показателям.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</a:rPr>
              <a:t>Кризис  </a:t>
            </a:r>
            <a:r>
              <a:rPr lang="ru-RU" b="1" dirty="0" smtClean="0">
                <a:solidFill>
                  <a:srgbClr val="CC0066"/>
                </a:solidFill>
              </a:rPr>
              <a:t>опасен, </a:t>
            </a:r>
            <a:br>
              <a:rPr lang="ru-RU" b="1" dirty="0" smtClean="0">
                <a:solidFill>
                  <a:srgbClr val="CC0066"/>
                </a:solidFill>
              </a:rPr>
            </a:br>
            <a:r>
              <a:rPr lang="ru-RU" b="1" dirty="0" smtClean="0">
                <a:solidFill>
                  <a:srgbClr val="CC0066"/>
                </a:solidFill>
              </a:rPr>
              <a:t>и не только внешний</a:t>
            </a:r>
            <a:r>
              <a:rPr lang="ru-RU" dirty="0" smtClean="0">
                <a:solidFill>
                  <a:srgbClr val="CC0066"/>
                </a:solidFill>
              </a:rPr>
              <a:t/>
            </a:r>
            <a:br>
              <a:rPr lang="ru-RU" dirty="0" smtClean="0">
                <a:solidFill>
                  <a:srgbClr val="CC0066"/>
                </a:solidFill>
              </a:rPr>
            </a:b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Слово «кризис» в сознании большинства руководителей ассоциируется с некой угрозой со стороны (с изменениями внешней среды). Однако кризис внутренней среды фирмы не менее опасен. Например, разногласия между учредителями в конечном счете могут привести к выделению самостоятельных компаний. Отсутствие четкой системы управления и мотивации сотрудников ведет к дезорганизации и хаосу внутри фирмы. Подобные ситуации требуют пристального внимания и проведения антикризисных мероприятий.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 жестких условиях рынка, когда успех фирмы во многом определяется степенью готовности к кризису, каждый предприниматель должен иметь план действий в нестабильных условиях и владеть методами принятия решений в подобных ситуациях. Легкомысленное отношение к данной проблеме может привести к замедлению процесса выхода фирмы из кризиса и ее дальнейшего развития. Например, последствия осеннего кризиса 1998 года крупные фирмы — операторы фармацевтического рынка продолжают преодолевать до сих пор. Скорее всего, именно неготовность к быстрому реагированию, отсутствие планирования и четкого руководства не позволили этим компаниям минимизировать потери и своевременно выйти из кризисной ситуации.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Кризисные ситуации — характерный атрибут современной деловой жизни Украины. Для кризиса (с которым ассоциируются конфликт, нестабильная, чрезвычайная или экстремальная ситуация и т.п.) характерно: угроза цели компании; внезапность; острый дефицит времени для адекватного реагирования и принятия ответных мер.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КОНЕЦ…</a:t>
            </a:r>
            <a:endParaRPr lang="ru-RU" sz="1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4163"/>
            <a:ext cx="79928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</a:rPr>
              <a:t>Противника надо изучить, </a:t>
            </a:r>
            <a:br>
              <a:rPr lang="ru-RU" b="1" dirty="0" smtClean="0">
                <a:solidFill>
                  <a:srgbClr val="CC0066"/>
                </a:solidFill>
              </a:rPr>
            </a:br>
            <a:r>
              <a:rPr lang="ru-RU" b="1" dirty="0" smtClean="0">
                <a:solidFill>
                  <a:srgbClr val="CC0066"/>
                </a:solidFill>
              </a:rPr>
              <a:t>чтобы эффективно ему противостоять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Кризис обычно протекает в две фазы: после резкого ухудшения ситуации (шок и откат назад) наступает период постепенной стабилизации (адаптация и овладение обстановкой). Фирмы, задержавшиеся в первой фазе, рискуют оказаться на грани финансового краха. Поэтому основными задачами менеджмента в условиях кризисных ситуаций является: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Сокращение продолжительности этапа отката назад, для которого характерно краткосрочное планирование (в рамках отдельного дня или недели), авторитарный стиль руководства.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•</a:t>
            </a:r>
            <a:r>
              <a:rPr lang="ru-RU" b="1" i="1" dirty="0" smtClean="0">
                <a:solidFill>
                  <a:srgbClr val="7030A0"/>
                </a:solidFill>
              </a:rPr>
              <a:t> Ускорение процесса адаптации и стабилизации ситуации, то есть возврат к долгосрочному планированию, совместной координированной работе подразделений фирмы, гибкому и творческому решению проблем.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Недопущение или смягчение последствий шока, которому присущи отсутствие планирования, неэффективное и несостоятельное руководство, разрыв межличностных и межгрупповых отношений, хаос и беспорядок в структуре организации. Так, в период осеннего кризиса 1998 г. некоторые оптовые компании, переживая шок, поддались панике, произвели резкое сокращение штата, прекратили поставки, значительно уменьшили расходы на бензин, бумагу, выплату заработной платы и т.п.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C0066"/>
                </a:solidFill>
              </a:rPr>
              <a:t>Кризисы бывают двух типов</a:t>
            </a:r>
            <a:br>
              <a:rPr lang="ru-RU" sz="2800" dirty="0" smtClean="0">
                <a:solidFill>
                  <a:srgbClr val="CC0066"/>
                </a:solidFill>
              </a:rPr>
            </a:br>
            <a:endParaRPr lang="ru-RU" sz="2800" dirty="0">
              <a:solidFill>
                <a:srgbClr val="CC006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•</a:t>
            </a:r>
            <a:r>
              <a:rPr lang="ru-RU" sz="3800" b="1" dirty="0" smtClean="0"/>
              <a:t> </a:t>
            </a:r>
            <a:r>
              <a:rPr lang="ru-RU" sz="3800" b="1" i="1" dirty="0" smtClean="0">
                <a:solidFill>
                  <a:srgbClr val="7030A0"/>
                </a:solidFill>
              </a:rPr>
              <a:t>«Неизвестное-неизвестное» — ситуации, которые никто не может предусмотреть (аварии, стихийные бедствия и т.п.).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7030A0"/>
                </a:solidFill>
              </a:rPr>
              <a:t>• «</a:t>
            </a:r>
            <a:r>
              <a:rPr lang="ru-RU" sz="3800" b="1" i="1" dirty="0" err="1" smtClean="0">
                <a:solidFill>
                  <a:srgbClr val="7030A0"/>
                </a:solidFill>
              </a:rPr>
              <a:t>Известное-неизвестное</a:t>
            </a:r>
            <a:r>
              <a:rPr lang="ru-RU" sz="3800" b="1" i="1" dirty="0" smtClean="0">
                <a:solidFill>
                  <a:srgbClr val="7030A0"/>
                </a:solidFill>
              </a:rPr>
              <a:t>» — прогнозируемые неприятности и происшествия, вероятность и время возникновения которых неизвестны (к таким кризисам относятся как политические и макроэкономические изменения, так и некоторые конфликтные ситуации внутри самой фирмы, возникновение которых связано с определенным периодом развития компании или с ошибками в управлении).</a:t>
            </a:r>
            <a:endParaRPr lang="ru-RU" sz="3800" b="1" i="1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692696"/>
            <a:ext cx="2736304" cy="454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</a:rPr>
              <a:t>Все преодолимо</a:t>
            </a:r>
            <a:r>
              <a:rPr lang="ru-RU" dirty="0" smtClean="0">
                <a:solidFill>
                  <a:srgbClr val="CC0066"/>
                </a:solidFill>
              </a:rPr>
              <a:t/>
            </a:r>
            <a:br>
              <a:rPr lang="ru-RU" dirty="0" smtClean="0">
                <a:solidFill>
                  <a:srgbClr val="CC0066"/>
                </a:solidFill>
              </a:rPr>
            </a:b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Успех преодоления кризисных ситуаций зависит от: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уровня готовности фирмы к кризису;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степени владения информацией о вероятных изменениях маркетинговой среды;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заблаговременного проведения профилактических мероприятий;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эффективности антикризисных мероприятий.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4163"/>
            <a:ext cx="82089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</a:rPr>
              <a:t>Профилактика — лучший способ избежать проблем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Для подготовки и осуществления профилактических мероприятий следует постоянно проводить работу по следующим направлениям: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обнаружение симптомов кризиса (например, обострение политической или изменение экономической ситуации в стране, ускорение инфляционных процессов и т.п.);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• готовность фирмы к реагированию на форс-мажорную ситуацию (в частности, возможность мобильного изменения политики ценообразования);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529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АНТИКРИЗИСНАЯ МАРКЕТИНГОВАЯ ПОЛИТИКА</vt:lpstr>
      <vt:lpstr>Слайд 2</vt:lpstr>
      <vt:lpstr>Слайд 3</vt:lpstr>
      <vt:lpstr>Противника надо изучить,  чтобы эффективно ему противостоять</vt:lpstr>
      <vt:lpstr>Слайд 5</vt:lpstr>
      <vt:lpstr>Кризисы бывают двух типов </vt:lpstr>
      <vt:lpstr>Все преодолимо </vt:lpstr>
      <vt:lpstr>Слайд 8</vt:lpstr>
      <vt:lpstr>Профилактика — лучший способ избежать проблем </vt:lpstr>
      <vt:lpstr>Слайд 10</vt:lpstr>
      <vt:lpstr>Слайд 11</vt:lpstr>
      <vt:lpstr>Лучше средство  от «головной боли» — антикризисный маркетинг </vt:lpstr>
      <vt:lpstr>Слайд 13</vt:lpstr>
      <vt:lpstr>Слайд 14</vt:lpstr>
      <vt:lpstr>И снова о пользе  антикризисного маркетинга </vt:lpstr>
      <vt:lpstr>Слайд 16</vt:lpstr>
      <vt:lpstr>Кризис  опасен,  и не только внешний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АНТИКРИЗИСНАЯ МАРКЕТИНГОВАЯ ПОЛИТИКА</dc:title>
  <dc:creator>User</dc:creator>
  <cp:lastModifiedBy>User</cp:lastModifiedBy>
  <cp:revision>4</cp:revision>
  <dcterms:created xsi:type="dcterms:W3CDTF">2011-04-22T11:18:02Z</dcterms:created>
  <dcterms:modified xsi:type="dcterms:W3CDTF">2011-04-22T11:55:35Z</dcterms:modified>
</cp:coreProperties>
</file>