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7392C-274B-40D0-AD10-605184F69719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9A75C-D322-44CF-8313-318BA9847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BA8F-20C2-46E9-BFAA-0F0EEA877E7E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7EFC10-A7B2-4BB4-AA1D-6C62A70F69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BA8F-20C2-46E9-BFAA-0F0EEA877E7E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FC10-A7B2-4BB4-AA1D-6C62A70F6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BA8F-20C2-46E9-BFAA-0F0EEA877E7E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FC10-A7B2-4BB4-AA1D-6C62A70F6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6CBA8F-20C2-46E9-BFAA-0F0EEA877E7E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97EFC10-A7B2-4BB4-AA1D-6C62A70F69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BA8F-20C2-46E9-BFAA-0F0EEA877E7E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FC10-A7B2-4BB4-AA1D-6C62A70F69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BA8F-20C2-46E9-BFAA-0F0EEA877E7E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FC10-A7B2-4BB4-AA1D-6C62A70F69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FC10-A7B2-4BB4-AA1D-6C62A70F69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BA8F-20C2-46E9-BFAA-0F0EEA877E7E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BA8F-20C2-46E9-BFAA-0F0EEA877E7E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FC10-A7B2-4BB4-AA1D-6C62A70F69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BA8F-20C2-46E9-BFAA-0F0EEA877E7E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FC10-A7B2-4BB4-AA1D-6C62A70F6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6CBA8F-20C2-46E9-BFAA-0F0EEA877E7E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97EFC10-A7B2-4BB4-AA1D-6C62A70F69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BA8F-20C2-46E9-BFAA-0F0EEA877E7E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7EFC10-A7B2-4BB4-AA1D-6C62A70F69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C6CBA8F-20C2-46E9-BFAA-0F0EEA877E7E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97EFC10-A7B2-4BB4-AA1D-6C62A70F69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бина\Desktop\fc696d95fa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549947" cy="51285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2130425"/>
            <a:ext cx="5614392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 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контроллинг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абина\Desktop\211438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бина\Desktop\simpozium-control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70670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788024" y="188640"/>
            <a:ext cx="39604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План:</a:t>
            </a:r>
          </a:p>
          <a:p>
            <a:pPr marL="342900" indent="-342900"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Контроль</a:t>
            </a:r>
          </a:p>
          <a:p>
            <a:pPr marL="342900" indent="-342900"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Контроллинг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 – это действия, осуществляемые управленческим персоналом, которые включают в себя : наблюдение, сравнение, учет и анализ деятельности предприятия.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 должен быть своевременным и несложным, и должен ориентироваться на результаты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каждом предприятии существует внутренний контроль, который выступает как система мер, обеспечивающих нормальную работу, прежде всего в финансовой области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Внутренний контроль осуществляется администрацией предприятия, кроме того внутренний контроль осуществляет также бухгалтерия, а внешний осуществляют независимые финансовые организации, к которым относятся налоговые органы, аудиторские организации и органы казначейства.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ctr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0648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задачу контроля входит предвидение возможных ошибок, нарушений, отклонений и предотвращение их, а в случае их совершения – обеспечение неотвратимости воздействия и пресечения в соответствии с выявленными нарушениями. В рыночной экономике основное внимание контроль уделяет ликвидации дублирующих функций, сокращению накладных расходов, рационализации учета и документации, внедрению технических средств и повышению профессионализма работников. Контроль дает возможность не только выявить отклонения от принятых и утвержденных правил и процедур, но дать оценку причин этих отклонений, конкретизировать их по степени участия в них должностных лиц, деятельность которых подвержена проверке.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абина\Desktop\015d1f8500291d814c249b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700832"/>
            <a:ext cx="5364088" cy="41571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Важное значение имеет контроль со стороны руководства за качеством достижения намеченных в плане показателей, за обеспечением запланированного уровня рентабельности в целом по предприятию. Для того, чтобы предприятие имело возможность добиться крупных успехов и признания на рынке, необходимо использовать на практике передовые методы работы, к числу которых относятся контроли.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абина\Desktop\962436_76571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80112" cy="68678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84168" y="692696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Контроллинг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Контроллинг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совокупность методов оперативного и статистического менеджмента, учета планирования анализа и контроля, которая направлена на достижение стратегических целей предприятия. Контроллинг предварителен контролю, он позволяет установить контроль за достижением стратегических и тактических целей деятельности предприятия. Главная цель контроллинга – создание системы управления, которая позволила бы отслеживать движение предприятия к цели своего развития системы контроллинга, основывается на конкретных условиях рынка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600" dirty="0">
                <a:solidFill>
                  <a:schemeClr val="bg1"/>
                </a:solidFill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Систему контроллинга необходимо приспосабливать к условиям Российского рынка и специфике его непредсказуемости, он позволяет сохранить предприятие, обеспечить персонал работой, приличной зарплатой, гарантировать платежи владельцам акций, а государству – налогов.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Контроллинг выступает как система подготовки предприятия к наступлению наиболее вероятных событий, так как нацелен на будущее предприятия. Он становится реальностью благодаря планированию производства и объемов продаж, предполагаемых результатов деятельности, поэтому в системе контроллинга наиболее важной является полноценная информация об отклонениях между фактическими и плановыми показателями, характеризующими объемы продаж, затрат, прибыль, состояние финансов и осуществленных инвестиций.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52736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Использованная литература:</a:t>
            </a:r>
          </a:p>
          <a:p>
            <a:pPr marL="514350" indent="-514350">
              <a:buAutoNum type="arabicPeriod"/>
            </a:pP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Бобылева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А.З. Стратегия и механизмы антикризисного управления организацией. М.,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2008</a:t>
            </a:r>
          </a:p>
          <a:p>
            <a:pPr marL="514350" indent="-514350">
              <a:buAutoNum type="arabicPeriod"/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Контроллинг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инструмент управления предприятием /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Под.ред.Н.Г.Данилочкиной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М.,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2009</a:t>
            </a:r>
          </a:p>
          <a:p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Антикризисное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управление: Учебник \ Под. ред. Э.М.Короткова. М.. 2007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</TotalTime>
  <Words>468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Контроль и контроллинг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 и контроллинг</dc:title>
  <dc:creator>Сабина</dc:creator>
  <cp:lastModifiedBy>Сабина</cp:lastModifiedBy>
  <cp:revision>6</cp:revision>
  <dcterms:created xsi:type="dcterms:W3CDTF">2011-11-13T16:10:35Z</dcterms:created>
  <dcterms:modified xsi:type="dcterms:W3CDTF">2011-11-14T03:36:05Z</dcterms:modified>
</cp:coreProperties>
</file>