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9FD1DC-D318-4F4D-982B-C801CABBC2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Антикризисная маркетинговая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8" name="Group 28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97562"/>
        </p:xfrm>
        <a:graphic>
          <a:graphicData uri="http://schemas.openxmlformats.org/drawingml/2006/table">
            <a:tbl>
              <a:tblPr/>
              <a:tblGrid>
                <a:gridCol w="3178175"/>
                <a:gridCol w="5051425"/>
              </a:tblGrid>
              <a:tr h="2136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Вид и масштаб рынка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Рыночная – расширение рынка, проникновение вглубь рынка, продвижение товара на новые рынки и разработка конкурентных преимуществ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1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Маркетинговая среда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Интеграционные стратегии – внешнеэкономическая и региональная стратегия, стратегия производственная и непроизводственная, межотраслевая и отраслевая стратегии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0" name="Group 22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211762"/>
        </p:xfrm>
        <a:graphic>
          <a:graphicData uri="http://schemas.openxmlformats.org/drawingml/2006/table">
            <a:tbl>
              <a:tblPr/>
              <a:tblGrid>
                <a:gridCol w="3251200"/>
                <a:gridCol w="4978400"/>
              </a:tblGrid>
              <a:tr h="2463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Функциональное назначение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Стратегия факторов производства: производственных, инвестиционных, финансовых, трудовых и информационных ресурсов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8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Развитие предприятия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Антикризисная стратегия, которая включает предотвращение несостоятельности, выход из кризиса, ликвидация последствий кризиса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640763" cy="63373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800" dirty="0"/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Маркетинговая стратегия дает основание для использования конкретных маркетинговых инструментов, средств и методов обеспечения условий для достижения объема продаж и доли рынка в соответствии с целевыми ориентирами предприятия.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9" y="188913"/>
            <a:ext cx="8355012" cy="60594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</a:rPr>
              <a:t>Использование средств маркетинга в антикризисном управление.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средствам маркетинга относятся: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маркетинговая коммуникация;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информация.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 коммуникацией понимают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совместной деятельности,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информацией, идеями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мыслями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Любая коммуникация представляет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которая создается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передается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Информация является средством установления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связей.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Маркетологи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используют коммуникации как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средство получения и оценки информации.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26427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800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маркетинговых коммуникациях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значение имеют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связи социально-технологического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характера, используемые в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комплексе с экономическими и организационными.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Маркетинговые коммуникации зависят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оплаты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вознаграждения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но и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имиджа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предприятия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авторитета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руководителя,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атмосферы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коллективе.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Эффективность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использования информации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определяется технологией,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техническими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обработки и передачи, применением</a:t>
            </a:r>
          </a:p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современных средств связи.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447088" cy="5821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Наиболее действенным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распространенным средством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коммуникации является реклама.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Реклама – форма коммуникации, главная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функция которой состоит в создании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обеспечении гибкой и надежной связи между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производителем и потребителем.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Содействие продажам представляет собой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комплекс мероприятий по воздействию 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потребителя, чтобы подтолкнуть его к покупке,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на производителя с целью стимулирования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сбыта.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713787" cy="61087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качестве приемов содействия продажам используются: скидки (сезонные, в определенное время суток, кредит, предложенный на льготных условиях, бесплатный товар в придачу к покупке, премии-подарки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условиях антикризисного управления необходимо расширение коммуникаций в области содействия и стимулирования производителей, ускорения сбыта и создания услуг, сопутствующих сбыту( послепродажное обслуживание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общественностью также является видом деятельности, направленном на формирование положительного общественного мнения на предприятии его продукции, главных менеджеров и деловой культуре. Для этого до общественного мнения доводятся интересы предприятия и создается его позитивный имидж.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используемой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941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План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Цели и функции маркетинга в антикризисном управление;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Формирование маркетинговой стратегии и их классификация;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Использование средств маркетинга в антикризисном управление.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52400" y="0"/>
            <a:ext cx="8763000" cy="6858000"/>
          </a:xfrm>
        </p:spPr>
        <p:txBody>
          <a:bodyPr>
            <a:normAutofit fontScale="92500"/>
          </a:bodyPr>
          <a:lstStyle/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 Цели и функции маркетинга в антикризисном управление.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Суть маркетинговой деятельности заключается  в формирование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реальной величины спроса в воздействии на потребителя для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побуждения его к приобретению  товара , в разработке реальной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 действий предприятия на конкретном рынке.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Главный принцип маркетинга заключается  в ориентации на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потребителя и его потребности , и максимальное их удовлетворение.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Основная цель маркетинга  заключается в  определение величины 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спроса на конкретный  товар. Специфика маркетингового подхода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состоит в ориентации  всей деятельности  предприятия, персонала и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процессов  управления на конечный результат  работы:  качество,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результативность, эффективность  и  конкурентоспособность.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Величина и динамика  этих показателей определяется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возможностями предприятия и  рыночными условиями.  При оценке 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маркетинговых возможностей главным рыночным объектом 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спрос, предложение и цена.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Разрабатывая антикризисную политику необходимо опираться на внутренние факторы предприятия: производственно–технические особенности, ресурсный потенциал, характер внутренней атмосферы, прогнозирование, планирование, информационное обеспечение мотивацию персонала  организации, структуры управления  и контроля.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Особую значимость имеют  стратегии конкурентов, их преимущества и логика поведения на конкретном рынке.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Объектом маркетингового исследования являются научно-технические, демократические, социальные, политические и культурные процессы, состояние которых оказывает в период кризиса активное влияние на рыночную экономику.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Роль маркетинга возрастает на основе широкого применения  информационных технологий. В качестве объектов маркетинговых исследований выступают различные потребности, поэтому в конкретной борьбе участвуют не только товары и их технологии, но и элементы менеджмента.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52400" y="381000"/>
            <a:ext cx="8763000" cy="60960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Важность использования маркетинга связана с дефицитов природных ресурсов, ухудшением экологических условий, нарастание мировых и региональных  кризисных явлений. Важность социальных критериев увеличивает значимость средств маркетинга в процессе объединения интересов потребителей коллективов предприятий,  регионов и общества в целом.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России в условиях перехода экономики от командно-административной к рыночной. Многие механизмы управления оказывались невостребованными, в том числе и стратегия маркетинга.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0"/>
            <a:ext cx="8991600" cy="6705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Формирование маркетинговой стратегии и их классификация.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Разработка маркетинговой стратегии зависит от конкретной  ситуации.  Стратегия управления представляет собой хозяйственную политику, разработанную на основе предвидения будущего развития характера и последствий  производственно хозяйственной деятельности путем определения и прогнозирования результатов не обходимых ресурсов, средств и методов управления.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Объектом стратегии маркетинга выступает будущее положение предприятия на конкретном рынке, а также характер  использования различных средств и методов для достижения цели.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Цели маркетинга меняются в зависимости от антикризисного управления, рыночного спроса, цен и инфляции.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914400"/>
          </a:xfrm>
        </p:spPr>
        <p:txBody>
          <a:bodyPr>
            <a:noAutofit/>
          </a:bodyPr>
          <a:lstStyle/>
          <a:p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Маркетинговые исследования на любом предприятие включают в себя 4 стадии:</a:t>
            </a: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914400"/>
            <a:ext cx="9144000" cy="57912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и оценка рыночных  и маркетинговых возможностей предприятия;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Отбор целевых рынков;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комплекса маркетинга;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реализация маркетинговых программ.  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Маркетинговая программа включает мероприятия, которые необходимо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выполнить предприятию для стабилизации на рынке. Наиболее важными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антикризисном маркетинге являются стратегии, продвижение товаров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новые рынки и укрепление их положения на старых рынках. 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При выборе маркетинговой стратегии существенную роль играет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классификация стратегий. Особенность в классификации заключается в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выделении признаков характеризующих не только будущее положение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предприятия, но и пути его достижения.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79216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Классификация маркетинговых стратегий</a:t>
            </a:r>
          </a:p>
        </p:txBody>
      </p:sp>
      <p:graphicFrame>
        <p:nvGraphicFramePr>
          <p:cNvPr id="2083" name="Group 35"/>
          <p:cNvGraphicFramePr>
            <a:graphicFrameLocks noGrp="1"/>
          </p:cNvGraphicFramePr>
          <p:nvPr/>
        </p:nvGraphicFramePr>
        <p:xfrm>
          <a:off x="179388" y="981075"/>
          <a:ext cx="8785225" cy="5545138"/>
        </p:xfrm>
        <a:graphic>
          <a:graphicData uri="http://schemas.openxmlformats.org/drawingml/2006/table">
            <a:tbl>
              <a:tblPr/>
              <a:tblGrid>
                <a:gridCol w="2016125"/>
                <a:gridCol w="676910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стратегий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3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Рыночное поведение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стратегия мелких предприятий – копирование продукта ведущих предприятий, приспособление к потребностям рынка, сотрудничество с более крупными предприятиями;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стратегия средних предприятий –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потентная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инновационная деятельность, интенсивный маркетинг;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стратегия крупных предприятий – широкое проникновение на рынок, стратегия «снятия сливок»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1" name="Group 29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126162"/>
        </p:xfrm>
        <a:graphic>
          <a:graphicData uri="http://schemas.openxmlformats.org/drawingml/2006/table">
            <a:tbl>
              <a:tblPr/>
              <a:tblGrid>
                <a:gridCol w="2386013"/>
                <a:gridCol w="5843587"/>
              </a:tblGrid>
              <a:tr h="1558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Рыночная конъюнктура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Стратегия спроса и предложения – стимулирующая и поддерживающая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7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Приоритет средств маркетинга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товарная – дифференциация ведущего товара;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фирменная – разработка фирменного товара, стиля и дизайна имиджа предприятия и сервиса;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ценовая – повышение или понижение цены;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рекламная – информирование о преимуществах товара, напоминание и убеждение.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1060</Words>
  <Application>Microsoft Office PowerPoint</Application>
  <PresentationFormat>Экран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Антикризисная маркетинговая деятельность</vt:lpstr>
      <vt:lpstr>План</vt:lpstr>
      <vt:lpstr>Слайд 3</vt:lpstr>
      <vt:lpstr>Слайд 4</vt:lpstr>
      <vt:lpstr>Слайд 5</vt:lpstr>
      <vt:lpstr>Слайд 6</vt:lpstr>
      <vt:lpstr>Маркетинговые исследования на любом предприятие включают в себя 4 стадии:</vt:lpstr>
      <vt:lpstr>Классификация маркетинговых стратегий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Список используемой литературы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Антикризисная маркетинговая деятельность</dc:title>
  <dc:creator>Мой</dc:creator>
  <cp:lastModifiedBy>Кафедра</cp:lastModifiedBy>
  <cp:revision>17</cp:revision>
  <dcterms:created xsi:type="dcterms:W3CDTF">2011-12-11T15:41:10Z</dcterms:created>
  <dcterms:modified xsi:type="dcterms:W3CDTF">2003-12-31T21:20:25Z</dcterms:modified>
</cp:coreProperties>
</file>