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4"/>
  </p:notesMasterIdLst>
  <p:sldIdLst>
    <p:sldId id="256" r:id="rId2"/>
    <p:sldId id="264" r:id="rId3"/>
    <p:sldId id="257" r:id="rId4"/>
    <p:sldId id="266" r:id="rId5"/>
    <p:sldId id="259" r:id="rId6"/>
    <p:sldId id="260" r:id="rId7"/>
    <p:sldId id="261" r:id="rId8"/>
    <p:sldId id="268" r:id="rId9"/>
    <p:sldId id="265" r:id="rId10"/>
    <p:sldId id="262" r:id="rId11"/>
    <p:sldId id="263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3665" autoAdjust="0"/>
  </p:normalViewPr>
  <p:slideViewPr>
    <p:cSldViewPr>
      <p:cViewPr>
        <p:scale>
          <a:sx n="91" d="100"/>
          <a:sy n="91" d="100"/>
        </p:scale>
        <p:origin x="-221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B1687-3B2A-4CB8-AC92-96DA0361E68B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8187-1D41-4997-9024-410957A383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68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18187-1D41-4997-9024-410957A3830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012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18187-1D41-4997-9024-410957A3830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638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E20F25D-A386-46FF-AFE1-AB58F4E7A161}" type="datetimeFigureOut">
              <a:rPr lang="ru-RU" smtClean="0"/>
              <a:t>20.03.2018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77C30EB-372E-4EE9-82CA-08511476CCE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548680"/>
            <a:ext cx="7772400" cy="26642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Волонтёрский проект команды «Защитники»</a:t>
            </a:r>
            <a:br>
              <a:rPr lang="ru-RU" dirty="0" smtClean="0"/>
            </a:b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sz="4100" b="1" dirty="0">
                <a:solidFill>
                  <a:srgbClr val="FF0000"/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ea typeface="+mj-ea"/>
                <a:cs typeface="+mj-cs"/>
              </a:rPr>
              <a:t>Протяни руку помощи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4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36904" cy="554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583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9288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216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Благодарим за помощь в проведении акции </a:t>
            </a:r>
            <a:r>
              <a:rPr lang="ru-RU" b="1" dirty="0" smtClean="0">
                <a:solidFill>
                  <a:srgbClr val="FF0000"/>
                </a:solidFill>
              </a:rPr>
              <a:t>Протяни руку помощи</a:t>
            </a:r>
          </a:p>
          <a:p>
            <a:r>
              <a:rPr lang="ru-RU" dirty="0" smtClean="0"/>
              <a:t>Центр эстетического воспитания;</a:t>
            </a:r>
          </a:p>
          <a:p>
            <a:r>
              <a:rPr lang="ru-RU" dirty="0" smtClean="0"/>
              <a:t>сотрудника </a:t>
            </a:r>
            <a:r>
              <a:rPr lang="ru-RU" dirty="0" err="1" smtClean="0"/>
              <a:t>СмолАПО</a:t>
            </a:r>
            <a:r>
              <a:rPr lang="ru-RU" dirty="0" smtClean="0"/>
              <a:t> Клочко Ирину Михайловну- участника группы «Забота о животных».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455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2493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43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04664"/>
            <a:ext cx="8183880" cy="7200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124744"/>
            <a:ext cx="8183880" cy="4896544"/>
          </a:xfrm>
        </p:spPr>
        <p:txBody>
          <a:bodyPr>
            <a:noAutofit/>
          </a:bodyPr>
          <a:lstStyle/>
          <a:p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Более 12 тысяч лет назад человек стал держать домашних животных. Собаки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и кошки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стали  спутниками человека. Во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время Великой отечественной войны собаки спасли тысячи жизней.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 современной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жизни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они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помогают людям с ограниченными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возможностями,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несут дозор вместе с пограничниками;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помогают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саперам и геологам. Розыскные собаки помогают при задержании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преступников, конвоируют,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ищут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наркотики,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пасут стада, помогают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охотникам,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выступают в цирке и даже лечат людей.. </a:t>
            </a:r>
            <a:endParaRPr lang="ru-RU" sz="2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51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Clr>
                <a:srgbClr val="F07F09"/>
              </a:buClr>
            </a:pP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Но безответственное отношение и равнодушие человека привели к </a:t>
            </a:r>
            <a:r>
              <a:rPr lang="ru-RU" sz="24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появлению огромного </a:t>
            </a: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количество бездомных </a:t>
            </a:r>
            <a:r>
              <a:rPr lang="ru-RU" sz="24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животных.</a:t>
            </a:r>
          </a:p>
          <a:p>
            <a:pPr lvl="0" algn="just" fontAlgn="base">
              <a:buClr>
                <a:srgbClr val="F07F09"/>
              </a:buClr>
            </a:pPr>
            <a:r>
              <a:rPr lang="ru-RU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Многие зоозащитники видят решение данной проблемы в массовом строительстве приютов и введении строгих законов. </a:t>
            </a:r>
          </a:p>
          <a:p>
            <a:pPr lvl="0" algn="just" fontAlgn="base">
              <a:buClr>
                <a:srgbClr val="F07F09"/>
              </a:buClr>
            </a:pPr>
            <a:r>
              <a:rPr lang="ru-RU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Смоленске нет городского приюта для животных.  Но есть люди с добрым сердцем и заботливыми руками</a:t>
            </a:r>
            <a:r>
              <a:rPr lang="ru-RU" sz="24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</a:t>
            </a: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 В</a:t>
            </a:r>
            <a:r>
              <a:rPr lang="ru-RU" sz="2400" b="1" dirty="0">
                <a:solidFill>
                  <a:srgbClr val="20471F"/>
                </a:solidFill>
                <a:latin typeface="+mj-lt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Смоленском районе  в </a:t>
            </a:r>
            <a:r>
              <a:rPr lang="ru-RU" sz="24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дер. </a:t>
            </a:r>
            <a:r>
              <a:rPr lang="ru-RU" sz="2400" dirty="0" err="1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Хохлово</a:t>
            </a:r>
            <a:r>
              <a:rPr lang="ru-RU" sz="24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уже 6 лет работает приют для животных «Верность», существуют группы в контакте, которые </a:t>
            </a:r>
            <a:r>
              <a:rPr lang="ru-RU" sz="24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помогают </a:t>
            </a:r>
            <a:r>
              <a:rPr lang="ru-RU" sz="24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бездомным животным. </a:t>
            </a:r>
            <a:endParaRPr lang="ru-RU" sz="2400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lvl="0" algn="just" fontAlgn="base">
              <a:buClr>
                <a:srgbClr val="F07F09"/>
              </a:buClr>
            </a:pPr>
            <a:r>
              <a:rPr lang="ru-RU" b="1" dirty="0" smtClean="0">
                <a:solidFill>
                  <a:srgbClr val="20471F"/>
                </a:solidFill>
                <a:latin typeface="&amp;quot"/>
              </a:rPr>
              <a:t> </a:t>
            </a:r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41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90936"/>
          </a:xfrm>
        </p:spPr>
        <p:txBody>
          <a:bodyPr>
            <a:normAutofit/>
          </a:bodyPr>
          <a:lstStyle/>
          <a:p>
            <a:pPr marL="0" lvl="0" indent="0" algn="ctr" fontAlgn="base">
              <a:buClr>
                <a:srgbClr val="F07F09"/>
              </a:buClr>
              <a:buNone/>
            </a:pPr>
            <a:r>
              <a:rPr lang="ru-RU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Мы тоже не смогли остаться равнодушными к этой проблеме.</a:t>
            </a:r>
          </a:p>
          <a:p>
            <a:pPr marL="0" indent="0" algn="ctr">
              <a:buNone/>
            </a:pPr>
            <a:r>
              <a:rPr lang="ru-RU" dirty="0" smtClean="0">
                <a:latin typeface="+mj-lt"/>
              </a:rPr>
              <a:t>Наш волонтерский проект мы начали  с акции </a:t>
            </a:r>
            <a:r>
              <a:rPr lang="ru-RU" b="1" dirty="0" smtClean="0">
                <a:solidFill>
                  <a:srgbClr val="FF0000"/>
                </a:solidFill>
                <a:latin typeface="+mj-lt"/>
              </a:rPr>
              <a:t>Протяни руку помощи. </a:t>
            </a:r>
          </a:p>
          <a:p>
            <a:pPr marL="0" indent="0" algn="ctr">
              <a:buNone/>
            </a:pPr>
            <a:r>
              <a:rPr lang="ru-RU" dirty="0" smtClean="0">
                <a:latin typeface="+mj-lt"/>
              </a:rPr>
              <a:t>16 марта на большой перемене </a:t>
            </a:r>
          </a:p>
          <a:p>
            <a:pPr marL="0" indent="0" algn="ctr">
              <a:buNone/>
            </a:pPr>
            <a:r>
              <a:rPr lang="ru-RU" dirty="0" smtClean="0">
                <a:latin typeface="+mj-lt"/>
              </a:rPr>
              <a:t>на 1 этаже участники команды «Защитники» собирали денежные средства для помощи бездомным животным.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285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4"/>
            <a:ext cx="424847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76672"/>
            <a:ext cx="429069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41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464496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8"/>
            <a:ext cx="424847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276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Собранные деньги мы перечислили на содержание  приюта для животных «Верность» и на нужды группы в ВК «Забота о животных»  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JL\Desktop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485127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81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600" dirty="0" smtClean="0">
                <a:latin typeface="+mj-lt"/>
                <a:cs typeface="Times New Roman" pitchFamily="18" charset="0"/>
              </a:rPr>
              <a:t>Свой проект мы планируем продолжать дальше:</a:t>
            </a:r>
          </a:p>
          <a:p>
            <a:r>
              <a:rPr lang="ru-RU" sz="2600" dirty="0" smtClean="0">
                <a:latin typeface="+mj-lt"/>
                <a:cs typeface="Times New Roman" pitchFamily="18" charset="0"/>
              </a:rPr>
              <a:t>изучить экономические и юридические аспекты проблемы;</a:t>
            </a:r>
          </a:p>
          <a:p>
            <a:pPr lvl="0">
              <a:buClr>
                <a:srgbClr val="F07F09"/>
              </a:buClr>
            </a:pPr>
            <a:r>
              <a:rPr lang="ru-RU" sz="2600" dirty="0" smtClean="0">
                <a:latin typeface="+mj-lt"/>
                <a:cs typeface="Times New Roman" pitchFamily="18" charset="0"/>
              </a:rPr>
              <a:t>проводить разъяснительную работу:</a:t>
            </a:r>
            <a:r>
              <a:rPr lang="ru-RU" sz="2600" dirty="0" smtClean="0">
                <a:solidFill>
                  <a:srgbClr val="666666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600" dirty="0" smtClean="0">
                <a:latin typeface="+mj-lt"/>
                <a:cs typeface="Times New Roman" pitchFamily="18" charset="0"/>
              </a:rPr>
              <a:t>рассказывать </a:t>
            </a:r>
            <a:r>
              <a:rPr lang="ru-RU" sz="2600" dirty="0">
                <a:latin typeface="+mj-lt"/>
                <a:cs typeface="Times New Roman" pitchFamily="18" charset="0"/>
              </a:rPr>
              <a:t>о деятельности </a:t>
            </a:r>
            <a:r>
              <a:rPr lang="ru-RU" sz="2600" dirty="0" smtClean="0">
                <a:latin typeface="+mj-lt"/>
                <a:cs typeface="Times New Roman" pitchFamily="18" charset="0"/>
              </a:rPr>
              <a:t>организаций и групп активистов, печатать объявления, д</a:t>
            </a:r>
            <a:r>
              <a:rPr lang="ru-RU" sz="2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елать </a:t>
            </a:r>
            <a:r>
              <a:rPr lang="ru-RU" sz="2600" dirty="0" err="1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репосты</a:t>
            </a:r>
            <a:r>
              <a:rPr lang="ru-RU" sz="2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600" dirty="0">
                <a:solidFill>
                  <a:prstClr val="black"/>
                </a:solidFill>
                <a:latin typeface="+mj-lt"/>
                <a:cs typeface="Times New Roman" pitchFamily="18" charset="0"/>
              </a:rPr>
              <a:t>в социальных </a:t>
            </a:r>
            <a:r>
              <a:rPr lang="ru-RU" sz="2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сетях</a:t>
            </a:r>
            <a:r>
              <a:rPr lang="ru-RU" sz="2600" dirty="0" smtClean="0">
                <a:latin typeface="+mj-lt"/>
                <a:cs typeface="Times New Roman" pitchFamily="18" charset="0"/>
              </a:rPr>
              <a:t> </a:t>
            </a:r>
            <a:r>
              <a:rPr lang="ru-RU" sz="2600" dirty="0">
                <a:latin typeface="+mj-lt"/>
                <a:cs typeface="Times New Roman" pitchFamily="18" charset="0"/>
              </a:rPr>
              <a:t>и т. д</a:t>
            </a:r>
            <a:r>
              <a:rPr lang="ru-RU" sz="2600" dirty="0" smtClean="0">
                <a:latin typeface="+mj-lt"/>
                <a:cs typeface="Times New Roman" pitchFamily="18" charset="0"/>
              </a:rPr>
              <a:t>.;</a:t>
            </a:r>
          </a:p>
          <a:p>
            <a:pPr lvl="0">
              <a:buClr>
                <a:srgbClr val="F07F09"/>
              </a:buClr>
            </a:pPr>
            <a:r>
              <a:rPr lang="ru-RU" sz="2600" dirty="0" smtClean="0">
                <a:solidFill>
                  <a:prstClr val="black"/>
                </a:solidFill>
                <a:cs typeface="Times New Roman" pitchFamily="18" charset="0"/>
              </a:rPr>
              <a:t>установить </a:t>
            </a:r>
            <a:r>
              <a:rPr lang="ru-RU" sz="2600" dirty="0">
                <a:solidFill>
                  <a:prstClr val="black"/>
                </a:solidFill>
                <a:cs typeface="Times New Roman" pitchFamily="18" charset="0"/>
              </a:rPr>
              <a:t>на 1 этаже плакат и копилку для сбора денег бездомным животным и перечислять их на содержание приютов</a:t>
            </a:r>
            <a:r>
              <a:rPr lang="ru-RU" sz="2600" dirty="0" smtClean="0">
                <a:solidFill>
                  <a:prstClr val="black"/>
                </a:solidFill>
                <a:cs typeface="Times New Roman" pitchFamily="18" charset="0"/>
              </a:rPr>
              <a:t>;</a:t>
            </a:r>
            <a:endParaRPr lang="ru-RU" sz="2600" dirty="0" smtClean="0">
              <a:latin typeface="+mj-lt"/>
              <a:cs typeface="Times New Roman" pitchFamily="18" charset="0"/>
            </a:endParaRPr>
          </a:p>
          <a:p>
            <a:r>
              <a:rPr lang="ru-RU" sz="2600" dirty="0" smtClean="0">
                <a:latin typeface="+mj-lt"/>
                <a:cs typeface="Times New Roman" pitchFamily="18" charset="0"/>
              </a:rPr>
              <a:t>искать спонсоров для помощи приютам и передержкам животных.</a:t>
            </a:r>
            <a:endParaRPr lang="ru-RU"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12890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215</TotalTime>
  <Words>282</Words>
  <Application>Microsoft Office PowerPoint</Application>
  <PresentationFormat>Экран (4:3)</PresentationFormat>
  <Paragraphs>23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Аспект</vt:lpstr>
      <vt:lpstr>Волонтёрский проект команды «Защитники»   </vt:lpstr>
      <vt:lpstr>Презентация PowerPoint</vt:lpstr>
      <vt:lpstr>Актуальность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Акция   Протяни руку помощи</dc:title>
  <dc:creator>User</dc:creator>
  <cp:lastModifiedBy>JL</cp:lastModifiedBy>
  <cp:revision>21</cp:revision>
  <dcterms:created xsi:type="dcterms:W3CDTF">2018-03-18T15:15:27Z</dcterms:created>
  <dcterms:modified xsi:type="dcterms:W3CDTF">2018-03-20T08:11:16Z</dcterms:modified>
</cp:coreProperties>
</file>