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1" r:id="rId5"/>
    <p:sldId id="267" r:id="rId6"/>
    <p:sldId id="264" r:id="rId7"/>
    <p:sldId id="265" r:id="rId8"/>
    <p:sldId id="266" r:id="rId9"/>
    <p:sldId id="268" r:id="rId10"/>
    <p:sldId id="269" r:id="rId11"/>
    <p:sldId id="263" r:id="rId12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tagul.com/70vybu6v4rg7/word-cloud-5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к уроку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английского языка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группе </a:t>
            </a:r>
            <a:r>
              <a:rPr lang="en-US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311</a:t>
            </a:r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сет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Составитель: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Володина Елена Константиновна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 английского языка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«ОГБПОУ Смоленская академия профессионального образования»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571480"/>
            <a:ext cx="342902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Hobbies</a:t>
            </a:r>
            <a:endParaRPr lang="ru-RU" sz="65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500306"/>
            <a:ext cx="2786050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know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some hobbies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some verbs of preference</a:t>
            </a:r>
          </a:p>
          <a:p>
            <a:pPr algn="ctr">
              <a:buFontTx/>
              <a:buChar char="-"/>
            </a:pPr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2428868"/>
            <a:ext cx="3071834" cy="21335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want to know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-new words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phrases to express preference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tell about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activities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2500306"/>
            <a:ext cx="3071802" cy="175432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have learnt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some new words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phrases to ask and answer about preference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85852" y="5000636"/>
            <a:ext cx="73581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H/W: 5 sentences about your hobbies.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1928802"/>
            <a:ext cx="600079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Thank you </a:t>
            </a:r>
          </a:p>
          <a:p>
            <a:pPr algn="ctr"/>
            <a:r>
              <a:rPr lang="en-US" sz="6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for the lesson!</a:t>
            </a:r>
            <a:endParaRPr lang="ru-RU" sz="6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20482" name="AutoShape 2" descr="https://igorgubarev.ru/images/foto_b/747_142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igorgubarev.ru/images/foto_b/747_142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igorgubarev.ru/images/foto_b/747_142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" name="Рисунок 14" descr="c.2.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71538" y="214290"/>
            <a:ext cx="3214710" cy="214235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7" name="Рисунок 16" descr="c.2.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214290"/>
            <a:ext cx="3301993" cy="216693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Рисунок 17" descr="c.2.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3490" y="4572008"/>
            <a:ext cx="3135306" cy="209183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Рисунок 18" descr="c.2.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8596" y="2571743"/>
            <a:ext cx="2857520" cy="190797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Рисунок 15" descr="c.2.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5008" y="2643182"/>
            <a:ext cx="2790069" cy="18573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 descr="c2.1.jpg"/>
          <p:cNvPicPr>
            <a:picLocks noChangeAspect="1"/>
          </p:cNvPicPr>
          <p:nvPr/>
        </p:nvPicPr>
        <p:blipFill>
          <a:blip r:embed="rId8"/>
          <a:srcRect r="27740"/>
          <a:stretch>
            <a:fillRect/>
          </a:stretch>
        </p:blipFill>
        <p:spPr>
          <a:xfrm>
            <a:off x="3500430" y="2500306"/>
            <a:ext cx="2071702" cy="204787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Рисунок 19" descr="c.7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57224" y="4572008"/>
            <a:ext cx="3124200" cy="2047875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c.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642918"/>
            <a:ext cx="5592113" cy="3714761"/>
          </a:xfrm>
          <a:prstGeom prst="rect">
            <a:avLst/>
          </a:prstGeom>
          <a:effectLst>
            <a:reflection blurRad="6350" stA="52000" endA="300" endPos="35000" dir="5400000" sy="-100000" algn="bl" rotWithShape="0"/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2500298" y="4714884"/>
            <a:ext cx="600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Nicky knits Nixon’s knickers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71435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like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643570" y="785794"/>
            <a:ext cx="1643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14414" y="2071678"/>
            <a:ext cx="60722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1. Little children                  reading.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4414" y="2714620"/>
            <a:ext cx="7500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2. Old people                 playing computer games.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3429000"/>
            <a:ext cx="714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3. Teenagers                 playing football.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16" y="1285860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love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4214818"/>
            <a:ext cx="635798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 Women                      gardening.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546" y="1500174"/>
            <a:ext cx="22860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14414" y="4857760"/>
            <a:ext cx="6215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5. Men                   knitting.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107154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hate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857620" y="1285860"/>
            <a:ext cx="25003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prefer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8728" y="5429264"/>
            <a:ext cx="628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6. Girls                           dancing.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46821E-6 L 0.08611 0.1893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00" y="9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0.01549 L -0.26215 0.28393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00" y="13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52601E-6 L -0.42257 0.3158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1100" y="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60116E-6 L 0.06979 0.4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00" y="2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3.46821E-7 L 0.22622 0.5463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300" y="27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9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52601E-6 L -0.07431 0.60971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00" y="30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1" grpId="0"/>
      <p:bldP spid="13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20482" name="AutoShape 2" descr="https://igorgubarev.ru/images/foto_b/747_142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igorgubarev.ru/images/foto_b/747_142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igorgubarev.ru/images/foto_b/747_1426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" name="Рисунок 16" descr="c.2.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4691067"/>
            <a:ext cx="3301993" cy="216693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8" name="Рисунок 17" descr="c.2.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562" y="4766163"/>
            <a:ext cx="3135306" cy="2091837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9" name="Рисунок 18" descr="c.2.6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571744"/>
            <a:ext cx="2714612" cy="1907971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6" name="Рисунок 15" descr="c.2.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43636" y="2643182"/>
            <a:ext cx="2647193" cy="185738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20" name="Рисунок 19" descr="c.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488" y="2428868"/>
            <a:ext cx="3124200" cy="2047875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1" name="TextBox 20"/>
          <p:cNvSpPr txBox="1"/>
          <p:nvPr/>
        </p:nvSpPr>
        <p:spPr>
          <a:xfrm>
            <a:off x="2571736" y="571480"/>
            <a:ext cx="3429024" cy="10926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5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Hobbies</a:t>
            </a:r>
            <a:endParaRPr lang="ru-RU" sz="65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0" y="2500306"/>
            <a:ext cx="2786050" cy="206210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know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some hobbies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some verbs of preference</a:t>
            </a:r>
          </a:p>
          <a:p>
            <a:pPr algn="ctr">
              <a:buFontTx/>
              <a:buChar char="-"/>
            </a:pPr>
            <a:endParaRPr lang="en-US" sz="2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FontTx/>
              <a:buChar char="-"/>
            </a:pP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857488" y="2428868"/>
            <a:ext cx="3071834" cy="21335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We want to know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-new words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phrases to express preference</a:t>
            </a:r>
          </a:p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tell about </a:t>
            </a:r>
            <a:r>
              <a:rPr lang="en-US" sz="2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favourite</a:t>
            </a:r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activities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 animBg="1"/>
      <p:bldP spid="2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 l="24170" t="16601" r="24560" b="15039"/>
          <a:stretch>
            <a:fillRect/>
          </a:stretch>
        </p:blipFill>
        <p:spPr bwMode="auto">
          <a:xfrm>
            <a:off x="285720" y="214290"/>
            <a:ext cx="5000660" cy="5000660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sp>
        <p:nvSpPr>
          <p:cNvPr id="7" name="TextBox 6"/>
          <p:cNvSpPr txBox="1"/>
          <p:nvPr/>
        </p:nvSpPr>
        <p:spPr>
          <a:xfrm>
            <a:off x="5500694" y="2500306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skydiving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8" name="AutoShape 4" descr="https://weekend.rambler.ru/imgs/2016/07/27/10/161512/e6e4136c385adadf42d24d62fe9b8f4ff64d780c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 descr="e6e4136c385adadf42d24d62fe9b8f4ff64d780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2928934"/>
            <a:ext cx="2571768" cy="14188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00694" y="214290"/>
            <a:ext cx="32861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archery</a:t>
            </a:r>
          </a:p>
        </p:txBody>
      </p:sp>
      <p:pic>
        <p:nvPicPr>
          <p:cNvPr id="11" name="Рисунок 10" descr="f12d5e4b9e9c57dd4d125be24575446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57884" y="642918"/>
            <a:ext cx="2571768" cy="171536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357818" y="4500570"/>
            <a:ext cx="34290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white-water rafting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2" descr="i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57884" y="4929198"/>
            <a:ext cx="2571768" cy="1585054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357158" y="5715016"/>
            <a:ext cx="46018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hlinkClick r:id="rId7"/>
              </a:rPr>
              <a:t>https</a:t>
            </a:r>
            <a:r>
              <a:rPr lang="en-US" smtClean="0">
                <a:hlinkClick r:id="rId7"/>
              </a:rPr>
              <a:t>://tagul.com/70vybu6v4rg7/word-cloud-5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5720" y="714356"/>
            <a:ext cx="27860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play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929322" y="785794"/>
            <a:ext cx="14287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go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5984" y="1357298"/>
            <a:ext cx="1500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714356"/>
            <a:ext cx="30003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 sport game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15140" y="714356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3600" b="1" baseline="-25000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1357298"/>
            <a:ext cx="32861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other activities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86116" y="2071678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 gardening - !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857356" y="2786058"/>
            <a:ext cx="57897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shy boy likes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playing board games.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928794" y="3357562"/>
            <a:ext cx="55285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brave man hates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doing gardening.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71670" y="3929066"/>
            <a:ext cx="5069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An active girl likes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going fishing.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28728" y="4429132"/>
            <a:ext cx="6576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lazy boy is keen on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going snowboarding.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714480" y="5000636"/>
            <a:ext cx="57881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sociable girl enjoys </a:t>
            </a:r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doing aerobics.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sp>
        <p:nvSpPr>
          <p:cNvPr id="5" name="Улыбающееся лицо 4"/>
          <p:cNvSpPr/>
          <p:nvPr/>
        </p:nvSpPr>
        <p:spPr>
          <a:xfrm>
            <a:off x="4929190" y="1214422"/>
            <a:ext cx="857256" cy="785818"/>
          </a:xfrm>
          <a:prstGeom prst="smileyFace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5786446" y="1214422"/>
            <a:ext cx="15716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40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(s)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57818" y="2071678"/>
            <a:ext cx="221457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like 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enjoy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prefer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be keen on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hate</a:t>
            </a:r>
          </a:p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dislike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7143768" y="1214422"/>
            <a:ext cx="571504" cy="36433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8148" y="2643182"/>
            <a:ext cx="10001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4000" b="1" baseline="-2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endParaRPr lang="ru-RU" sz="4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5000636"/>
            <a:ext cx="33575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would rather V</a:t>
            </a:r>
            <a:r>
              <a:rPr lang="en-US" sz="2800" b="1" baseline="-25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00166" y="5643578"/>
            <a:ext cx="67866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Active 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teenagers like playing football.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85720" y="2571744"/>
            <a:ext cx="42148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Do/Does             V</a:t>
            </a:r>
            <a:r>
              <a:rPr lang="en-US" sz="2800" b="1" baseline="-25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="1" baseline="-2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? 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Улыбающееся лицо 14"/>
          <p:cNvSpPr/>
          <p:nvPr/>
        </p:nvSpPr>
        <p:spPr>
          <a:xfrm>
            <a:off x="1857356" y="2786058"/>
            <a:ext cx="857256" cy="785818"/>
          </a:xfrm>
          <a:prstGeom prst="smileyFace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57158" y="3286124"/>
            <a:ext cx="41434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Would                  rather?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  <p:bldP spid="12" grpId="0"/>
      <p:bldP spid="15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orionmex.com/fondos/E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1357298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43438" y="4500570"/>
            <a:ext cx="410445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endParaRPr lang="ru-RU" b="1" dirty="0">
              <a:solidFill>
                <a:schemeClr val="bg1"/>
              </a:solidFill>
              <a:latin typeface="ССTimes New Roman"/>
              <a:cs typeface="Times New Roman" panose="02020603050405020304" pitchFamily="18" charset="0"/>
            </a:endParaRPr>
          </a:p>
        </p:txBody>
      </p:sp>
      <p:pic>
        <p:nvPicPr>
          <p:cNvPr id="5" name="Рисунок 4" descr="116_-1420658871-614-e96.jpg"/>
          <p:cNvPicPr>
            <a:picLocks noChangeAspect="1"/>
          </p:cNvPicPr>
          <p:nvPr/>
        </p:nvPicPr>
        <p:blipFill>
          <a:blip r:embed="rId3"/>
          <a:srcRect l="21698" t="20755" r="5660" b="16352"/>
          <a:stretch>
            <a:fillRect/>
          </a:stretch>
        </p:blipFill>
        <p:spPr>
          <a:xfrm>
            <a:off x="571472" y="357166"/>
            <a:ext cx="3410450" cy="2214578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6" name="TextBox 5"/>
          <p:cNvSpPr txBox="1"/>
          <p:nvPr/>
        </p:nvSpPr>
        <p:spPr>
          <a:xfrm>
            <a:off x="4071934" y="785794"/>
            <a:ext cx="457203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 think the conversation is about + </a:t>
            </a:r>
            <a:r>
              <a:rPr lang="en-US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</a:t>
            </a:r>
            <a:r>
              <a:rPr lang="en-US" sz="2800" b="1" i="1" baseline="-250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ing</a:t>
            </a:r>
            <a:r>
              <a:rPr lang="en-US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N</a:t>
            </a:r>
            <a:endParaRPr lang="ru-RU" sz="28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2643182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Oh I’ve got art class tonight. Fancy coming along?</a:t>
            </a:r>
          </a:p>
          <a:p>
            <a:pPr marL="457200" indent="-457200">
              <a:buAutoNum type="arabicPeriod"/>
            </a:pP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71472" y="3143248"/>
            <a:ext cx="8215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By the way, how did the white-water rafting go?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71472" y="3643314"/>
            <a:ext cx="75724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And so what’s next… learning to fly a plane?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1472" y="4071942"/>
            <a:ext cx="7929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Oh really? Where?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1472" y="4572008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 Me? No way! I’d rather swim with sharks than slide down a mountain on a piece of wood.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472" y="5429264"/>
            <a:ext cx="6929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I suppose I could. I know – I’ll bring my camera.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358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RePack by SPecialiST</cp:lastModifiedBy>
  <cp:revision>9</cp:revision>
  <dcterms:modified xsi:type="dcterms:W3CDTF">2024-01-16T17:28:59Z</dcterms:modified>
</cp:coreProperties>
</file>