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1" r:id="rId3"/>
    <p:sldId id="260" r:id="rId4"/>
    <p:sldId id="259" r:id="rId5"/>
    <p:sldId id="263" r:id="rId6"/>
    <p:sldId id="264" r:id="rId7"/>
    <p:sldId id="262" r:id="rId8"/>
    <p:sldId id="258" r:id="rId9"/>
    <p:sldId id="265" r:id="rId10"/>
    <p:sldId id="266" r:id="rId11"/>
    <p:sldId id="257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A5608-6654-46B4-AC62-BC1BE0253735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3EDB1-1CE2-4F41-957D-8C3B47C21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06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3EDB1-1CE2-4F41-957D-8C3B47C21E1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371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3EDB1-1CE2-4F41-957D-8C3B47C21E1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335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74521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619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74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54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63977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58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738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385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464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3988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15467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7CF04F0-D28A-4F46-9DA7-644FE7DA3AAC}" type="datetimeFigureOut">
              <a:rPr lang="ru-RU" smtClean="0"/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7C5EFC8-784A-4690-970C-78FF985EA12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94576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5A09F8-7F69-4D52-A45B-26543F8087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Праздники Великобритании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9F9E1FC-0C68-4032-B6FA-84DFD47DF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Подготовили:</a:t>
            </a:r>
            <a:br>
              <a:rPr lang="ru-RU" dirty="0"/>
            </a:br>
            <a:r>
              <a:rPr lang="ru-RU" dirty="0"/>
              <a:t>студенты группы 913-бс</a:t>
            </a:r>
          </a:p>
          <a:p>
            <a:r>
              <a:rPr lang="ru-RU" dirty="0"/>
              <a:t>Лихачев Богдан и Павлов Дмитрий</a:t>
            </a:r>
          </a:p>
        </p:txBody>
      </p:sp>
      <p:pic>
        <p:nvPicPr>
          <p:cNvPr id="4" name="Рисунок 3" descr="G:\смолапо\Лого АПО 2014_А4.png">
            <a:extLst>
              <a:ext uri="{FF2B5EF4-FFF2-40B4-BE49-F238E27FC236}">
                <a16:creationId xmlns:a16="http://schemas.microsoft.com/office/drawing/2014/main" xmlns="" id="{7B7E7C97-AC92-48EF-9065-DD7914946CB8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1490" y="0"/>
            <a:ext cx="2033264" cy="1376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2291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BA2717-FA73-4556-9B5E-24B55ED5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04088"/>
          </a:xfrm>
        </p:spPr>
        <p:txBody>
          <a:bodyPr/>
          <a:lstStyle/>
          <a:p>
            <a:pPr algn="ctr"/>
            <a:r>
              <a:rPr lang="ru-RU" dirty="0"/>
              <a:t>День подарков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7A7112-26D4-4405-B5CF-E9C36864F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499616"/>
            <a:ext cx="4724400" cy="594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700" dirty="0"/>
              <a:t>Главное, чтобы подарок был упакован в самую красивую коробку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690F78D-5FFB-4263-AF04-01A8065B7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062" y="2093976"/>
            <a:ext cx="6037876" cy="3974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142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E89410-B302-4B3C-A9BC-01B4863B1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208" y="658368"/>
            <a:ext cx="9601200" cy="731520"/>
          </a:xfrm>
        </p:spPr>
        <p:txBody>
          <a:bodyPr/>
          <a:lstStyle/>
          <a:p>
            <a:pPr algn="ctr"/>
            <a:r>
              <a:rPr lang="ru-RU" dirty="0"/>
              <a:t>Новый год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F247799-E8BC-479F-A4F1-6E0FD6FABB5B}"/>
              </a:ext>
            </a:extLst>
          </p:cNvPr>
          <p:cNvSpPr txBox="1"/>
          <p:nvPr/>
        </p:nvSpPr>
        <p:spPr>
          <a:xfrm>
            <a:off x="2465861" y="1646177"/>
            <a:ext cx="8010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Вместо дорогих подарков англичане дарят друг другу разные приятные мелкие безделицы</a:t>
            </a:r>
          </a:p>
          <a:p>
            <a:endParaRPr lang="ru-RU" dirty="0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C80AD318-3FE3-4A29-B914-4A469EC61F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555" y="2432608"/>
            <a:ext cx="5191109" cy="346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1737B26-184B-48F4-9497-70DE68AAF6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202" y="2432347"/>
            <a:ext cx="5191109" cy="3465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54735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98621D-2183-41DB-82CF-E9DA35B3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57525"/>
            <a:ext cx="9601200" cy="742950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57166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B31A35-8F64-487A-A5AF-3C2F96B02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080" y="677097"/>
            <a:ext cx="9601200" cy="813816"/>
          </a:xfrm>
        </p:spPr>
        <p:txBody>
          <a:bodyPr/>
          <a:lstStyle/>
          <a:p>
            <a:pPr algn="ctr"/>
            <a:r>
              <a:rPr lang="ru-RU" dirty="0"/>
              <a:t>День рождения королевы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006011-2B3A-4478-9B0C-9AB3A252A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1499616"/>
            <a:ext cx="4724400" cy="576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/>
              <a:t>В день праздника проходит парад в честь королевы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1EC6BB7-8532-48FC-971D-C7099258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32" y="2157985"/>
            <a:ext cx="5221272" cy="3473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F8E347F-4873-4D12-AC2F-2DDD84CFF3F9}"/>
              </a:ext>
            </a:extLst>
          </p:cNvPr>
          <p:cNvSpPr txBox="1"/>
          <p:nvPr/>
        </p:nvSpPr>
        <p:spPr>
          <a:xfrm>
            <a:off x="7057620" y="1490913"/>
            <a:ext cx="441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В этот же день королева проводит награждение жителей королевства за особые заслуги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021EE79-8D6C-4AAF-A7CA-221B354294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60" y="2157985"/>
            <a:ext cx="5165220" cy="3473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38993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913106-DEC1-4DFC-90E0-298974AF9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170" y="664744"/>
            <a:ext cx="9601200" cy="749808"/>
          </a:xfrm>
        </p:spPr>
        <p:txBody>
          <a:bodyPr/>
          <a:lstStyle/>
          <a:p>
            <a:pPr algn="ctr"/>
            <a:r>
              <a:rPr lang="ru-RU" dirty="0"/>
              <a:t>День святого Патрика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C0A64A-19E1-475D-BA20-A942CCB1C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3170" y="1448217"/>
            <a:ext cx="3931920" cy="85953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Главным атрибутом праздника является одеяние зелёного цвета, в которое в этот день облачается каждый настоящий ирландец.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0A11D32-2C37-4318-9A54-704D2FA4A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24" y="2280874"/>
            <a:ext cx="5273612" cy="3530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B98067C-281B-4C6B-BBFC-EE79A0E162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263" y="2280874"/>
            <a:ext cx="5129883" cy="3530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16AF547-121E-4A40-B6F3-4777C481516C}"/>
              </a:ext>
            </a:extLst>
          </p:cNvPr>
          <p:cNvSpPr txBox="1"/>
          <p:nvPr/>
        </p:nvSpPr>
        <p:spPr>
          <a:xfrm>
            <a:off x="6871764" y="1416212"/>
            <a:ext cx="4754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Ещё одним неотъемлемым символом праздника являются </a:t>
            </a:r>
            <a:r>
              <a:rPr lang="ru-RU" sz="1600" dirty="0" err="1"/>
              <a:t>лепреконы</a:t>
            </a:r>
            <a:r>
              <a:rPr lang="ru-RU" sz="1600" dirty="0"/>
              <a:t> – мифические существа ирландского фольклора</a:t>
            </a:r>
          </a:p>
        </p:txBody>
      </p:sp>
    </p:spTree>
    <p:extLst>
      <p:ext uri="{BB962C8B-B14F-4D97-AF65-F5344CB8AC3E}">
        <p14:creationId xmlns:p14="http://schemas.microsoft.com/office/powerpoint/2010/main" val="1622783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2A5F75-13A5-4038-A59C-0C945ED77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496" y="685800"/>
            <a:ext cx="9601200" cy="676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День Святого Валентина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A2232A-6C85-4F66-95C6-8E541DA60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2496" y="1489037"/>
            <a:ext cx="9601200" cy="676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700" dirty="0"/>
              <a:t>В этот праздник среди любящих пар принято организовывать романтические ужины или устраивать совместные походы в кино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33CCF65-964F-4627-8DF3-B2514A61F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201" y="2292274"/>
            <a:ext cx="5176843" cy="3455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6FD750A-7FBA-44ED-9FC2-B2EBE4B584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721" y="2292274"/>
            <a:ext cx="5332935" cy="3455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57609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C2ADF4-A248-42AB-8B39-E49A5BE6E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0664"/>
          </a:xfrm>
        </p:spPr>
        <p:txBody>
          <a:bodyPr/>
          <a:lstStyle/>
          <a:p>
            <a:pPr algn="ctr"/>
            <a:r>
              <a:rPr lang="ru-RU" dirty="0"/>
              <a:t>Ночь Гая Фокса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772505-BDED-41E0-9759-3175B583A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426464"/>
            <a:ext cx="4724400" cy="5669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700" dirty="0"/>
              <a:t>В ночь с 4 на 5 ноября в Лондоне состоится настоящее костюмированное шоу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413C153-D436-44C0-BB9C-C84363BF5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15" y="2167128"/>
            <a:ext cx="5194169" cy="3358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92AB75B-AA09-4EFB-8D4C-619337A9AC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742" y="2197912"/>
            <a:ext cx="5194169" cy="3297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7B8939D-C90D-4656-8E7C-8FA89B9F5A80}"/>
              </a:ext>
            </a:extLst>
          </p:cNvPr>
          <p:cNvSpPr txBox="1"/>
          <p:nvPr/>
        </p:nvSpPr>
        <p:spPr>
          <a:xfrm>
            <a:off x="7090982" y="1612130"/>
            <a:ext cx="436168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Сожжение «Гая Фокса»</a:t>
            </a:r>
          </a:p>
        </p:txBody>
      </p:sp>
    </p:spTree>
    <p:extLst>
      <p:ext uri="{BB962C8B-B14F-4D97-AF65-F5344CB8AC3E}">
        <p14:creationId xmlns:p14="http://schemas.microsoft.com/office/powerpoint/2010/main" val="2349682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B29BFA-BA58-40AB-A21C-213D4A6C0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8952"/>
          </a:xfrm>
        </p:spPr>
        <p:txBody>
          <a:bodyPr/>
          <a:lstStyle/>
          <a:p>
            <a:pPr algn="ctr"/>
            <a:r>
              <a:rPr lang="ru-RU" dirty="0"/>
              <a:t>Поминальное воскресенье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F2EC4D-E8D7-4587-A9A0-B5FE754AA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9993" y="1578340"/>
            <a:ext cx="4724400" cy="502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700" dirty="0"/>
              <a:t>Две минуты тишины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9D08323-E0AE-4F84-A20D-8D6B458AEF4A}"/>
              </a:ext>
            </a:extLst>
          </p:cNvPr>
          <p:cNvSpPr txBox="1"/>
          <p:nvPr/>
        </p:nvSpPr>
        <p:spPr>
          <a:xfrm>
            <a:off x="7818120" y="1578340"/>
            <a:ext cx="328574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/>
              <a:t>Марш ветеранов войны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B2822AB-4EA5-4E5C-AAAB-22D6825E1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89" y="2142796"/>
            <a:ext cx="4905677" cy="3270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DDC948E-C69A-4E11-8032-ABA60F4D5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875" y="2142797"/>
            <a:ext cx="4818125" cy="3270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40596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42A5ACA-62C9-42EA-B8B6-8FB223907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8952"/>
          </a:xfrm>
        </p:spPr>
        <p:txBody>
          <a:bodyPr/>
          <a:lstStyle/>
          <a:p>
            <a:pPr algn="ctr"/>
            <a:r>
              <a:rPr lang="ru-RU" dirty="0"/>
              <a:t>Хэллоуин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78FE0A-2161-4637-9434-F010497F9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40764"/>
            <a:ext cx="4724400" cy="62179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/>
              <a:t>Самый известный символ Хэллоуина ‒ тыква со вырезанным лицом и горящей свечой внутри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81742A4-5F0D-4DFC-8DB1-E8C682FA4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15" y="2203704"/>
            <a:ext cx="5086901" cy="3208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9F8EEE1-4419-4829-886C-FFE79E09B6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977" y="2176951"/>
            <a:ext cx="5086900" cy="3235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8C2FFA2-DBE3-433F-A29D-0C458B91CDE8}"/>
              </a:ext>
            </a:extLst>
          </p:cNvPr>
          <p:cNvSpPr txBox="1"/>
          <p:nvPr/>
        </p:nvSpPr>
        <p:spPr>
          <a:xfrm>
            <a:off x="7148010" y="1633880"/>
            <a:ext cx="430682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«Розыгрыш или выкуп»</a:t>
            </a:r>
          </a:p>
        </p:txBody>
      </p:sp>
    </p:spTree>
    <p:extLst>
      <p:ext uri="{BB962C8B-B14F-4D97-AF65-F5344CB8AC3E}">
        <p14:creationId xmlns:p14="http://schemas.microsoft.com/office/powerpoint/2010/main" val="3568399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39473E-6FC0-4E19-A01F-655A4996A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396" y="658366"/>
            <a:ext cx="9601200" cy="704088"/>
          </a:xfrm>
        </p:spPr>
        <p:txBody>
          <a:bodyPr/>
          <a:lstStyle/>
          <a:p>
            <a:pPr algn="ctr"/>
            <a:r>
              <a:rPr lang="ru-RU" dirty="0"/>
              <a:t>Ночь Бёрнса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40CA42-0F52-4985-8C46-470F0DA2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692" y="1448991"/>
            <a:ext cx="3959352" cy="70408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На мероприятиях Ночь Бёрнса многие мужчины одевают килты, которые внешне напоминает юбку.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5C47523-F630-4D23-9E93-E79D71105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45" y="2294506"/>
            <a:ext cx="5096255" cy="3399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4AE5048-2286-47FF-B0D5-DBB07E224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104" y="2294506"/>
            <a:ext cx="5160079" cy="3399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CD351D5-483E-4DA6-9C16-78F2DD573A0F}"/>
              </a:ext>
            </a:extLst>
          </p:cNvPr>
          <p:cNvSpPr txBox="1"/>
          <p:nvPr/>
        </p:nvSpPr>
        <p:spPr>
          <a:xfrm>
            <a:off x="7147467" y="1362454"/>
            <a:ext cx="395935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Существует целая традиция выноса </a:t>
            </a:r>
            <a:r>
              <a:rPr lang="ru-RU" sz="1700" dirty="0" err="1"/>
              <a:t>Хаггис</a:t>
            </a:r>
            <a:r>
              <a:rPr lang="ru-RU" sz="1700" dirty="0"/>
              <a:t> (тип колбасы, приготовленной в желудке овцы).</a:t>
            </a:r>
          </a:p>
        </p:txBody>
      </p:sp>
    </p:spTree>
    <p:extLst>
      <p:ext uri="{BB962C8B-B14F-4D97-AF65-F5344CB8AC3E}">
        <p14:creationId xmlns:p14="http://schemas.microsoft.com/office/powerpoint/2010/main" val="213499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AC87D9-81A3-4546-97E9-5555441CC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04672"/>
          </a:xfrm>
        </p:spPr>
        <p:txBody>
          <a:bodyPr/>
          <a:lstStyle/>
          <a:p>
            <a:pPr algn="ctr"/>
            <a:r>
              <a:rPr lang="ru-RU" dirty="0"/>
              <a:t>Рождество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F4C857-3394-4B7F-A53A-5B8ADD9F0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1490472"/>
            <a:ext cx="4724400" cy="61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700" dirty="0"/>
              <a:t>Перед Рождеством принято украшать свои дома и сады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36D8C86-0B7A-4695-B5B7-2765F9818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10" y="2221992"/>
            <a:ext cx="513258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7198B95-DD3B-4659-8C29-B11E654250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02" y="2221388"/>
            <a:ext cx="5132580" cy="3429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137FE43-1973-4C33-8C27-024747BC787E}"/>
              </a:ext>
            </a:extLst>
          </p:cNvPr>
          <p:cNvSpPr txBox="1"/>
          <p:nvPr/>
        </p:nvSpPr>
        <p:spPr>
          <a:xfrm>
            <a:off x="7135368" y="1619824"/>
            <a:ext cx="404164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/>
              <a:t>Рождественская еда</a:t>
            </a:r>
          </a:p>
        </p:txBody>
      </p:sp>
    </p:spTree>
    <p:extLst>
      <p:ext uri="{BB962C8B-B14F-4D97-AF65-F5344CB8AC3E}">
        <p14:creationId xmlns:p14="http://schemas.microsoft.com/office/powerpoint/2010/main" val="3202753699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Обрезка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Обрезка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резк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72</TotalTime>
  <Words>199</Words>
  <Application>Microsoft Office PowerPoint</Application>
  <PresentationFormat>Произвольный</PresentationFormat>
  <Paragraphs>33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Обрезка</vt:lpstr>
      <vt:lpstr>Праздники Великобритании</vt:lpstr>
      <vt:lpstr>День рождения королевы</vt:lpstr>
      <vt:lpstr>День святого Патрика</vt:lpstr>
      <vt:lpstr>День Святого Валентина</vt:lpstr>
      <vt:lpstr>Ночь Гая Фокса</vt:lpstr>
      <vt:lpstr>Поминальное воскресенье</vt:lpstr>
      <vt:lpstr>Хэллоуин</vt:lpstr>
      <vt:lpstr>Ночь Бёрнса</vt:lpstr>
      <vt:lpstr>Рождество</vt:lpstr>
      <vt:lpstr>День подарков</vt:lpstr>
      <vt:lpstr>Новый год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Праздники Великобритании</dc:title>
  <dc:creator>Home</dc:creator>
  <cp:lastModifiedBy>RePack by SPecialiST</cp:lastModifiedBy>
  <cp:revision>17</cp:revision>
  <dcterms:created xsi:type="dcterms:W3CDTF">2021-04-03T11:52:59Z</dcterms:created>
  <dcterms:modified xsi:type="dcterms:W3CDTF">2021-04-07T09:30:43Z</dcterms:modified>
</cp:coreProperties>
</file>