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458F02-61FF-49A4-9E22-1E6D16A9D199}" type="datetimeFigureOut">
              <a:rPr lang="ru-RU" smtClean="0"/>
              <a:pPr/>
              <a:t>07.10.2018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F4D49D-CE72-4535-9A61-80CE6251A09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4D49D-CE72-4535-9A61-80CE6251A09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07.10.2018</a:t>
            </a:fld>
            <a:endParaRPr lang="ru-RU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07.10.2018</a:t>
            </a:fld>
            <a:endParaRPr lang="ru-RU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07.10.2018</a:t>
            </a:fld>
            <a:endParaRPr lang="ru-RU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07.10.2018</a:t>
            </a:fld>
            <a:endParaRPr lang="ru-RU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07.10.2018</a:t>
            </a:fld>
            <a:endParaRPr lang="ru-RU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07.10.2018</a:t>
            </a:fld>
            <a:endParaRPr lang="ru-RU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07.10.2018</a:t>
            </a:fld>
            <a:endParaRPr lang="ru-RU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07.10.2018</a:t>
            </a:fld>
            <a:endParaRPr lang="ru-RU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07.10.2018</a:t>
            </a:fld>
            <a:endParaRPr lang="ru-RU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07.10.2018</a:t>
            </a:fld>
            <a:endParaRPr lang="ru-RU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07.10.2018</a:t>
            </a:fld>
            <a:endParaRPr lang="ru-RU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Cliquez pour modifier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Cliquez pour modifier les styles du texte du masque</a:t>
            </a:r>
          </a:p>
          <a:p>
            <a:pPr lvl="1"/>
            <a:r>
              <a:rPr lang="fr-CA" smtClean="0"/>
              <a:t>Deuxième niveau</a:t>
            </a:r>
          </a:p>
          <a:p>
            <a:pPr lvl="2"/>
            <a:r>
              <a:rPr lang="fr-CA" smtClean="0"/>
              <a:t>Troisième niveau</a:t>
            </a:r>
          </a:p>
          <a:p>
            <a:pPr lvl="3"/>
            <a:r>
              <a:rPr lang="fr-CA" smtClean="0"/>
              <a:t>Quatrième niveau</a:t>
            </a:r>
          </a:p>
          <a:p>
            <a:pPr lvl="4"/>
            <a:r>
              <a:rPr lang="fr-CA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07.10.2018</a:t>
            </a:fld>
            <a:endParaRPr lang="ru-RU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Обработка резанием тугоплавких металлов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algn="r"/>
            <a:r>
              <a:rPr lang="ru-RU" sz="2000" dirty="0" smtClean="0"/>
              <a:t>Выполнил студент: М.В. </a:t>
            </a:r>
            <a:r>
              <a:rPr lang="ru-RU" sz="2000" dirty="0" err="1" smtClean="0"/>
              <a:t>Богуш</a:t>
            </a:r>
            <a:r>
              <a:rPr lang="ru-RU" sz="2000" dirty="0" smtClean="0"/>
              <a:t> </a:t>
            </a:r>
          </a:p>
          <a:p>
            <a:pPr algn="r"/>
            <a:r>
              <a:rPr lang="ru-RU" sz="2000" dirty="0" smtClean="0"/>
              <a:t>Руководитель проекта: С.В. </a:t>
            </a:r>
            <a:r>
              <a:rPr lang="ru-RU" sz="2000" dirty="0" err="1" smtClean="0"/>
              <a:t>Терещенкова</a:t>
            </a:r>
            <a:endParaRPr lang="ru-RU" sz="2000" dirty="0" smtClean="0"/>
          </a:p>
          <a:p>
            <a:pPr algn="r"/>
            <a:endParaRPr lang="ru-RU" sz="2000" dirty="0" smtClean="0"/>
          </a:p>
          <a:p>
            <a:pPr algn="r"/>
            <a:endParaRPr lang="ru-RU" sz="2000" dirty="0" smtClean="0"/>
          </a:p>
          <a:p>
            <a:pPr algn="r"/>
            <a:r>
              <a:rPr lang="ru-RU" sz="2000" dirty="0" smtClean="0"/>
              <a:t>Смоленск </a:t>
            </a:r>
            <a:r>
              <a:rPr lang="ru-RU" sz="2000" dirty="0" smtClean="0"/>
              <a:t>,2017 </a:t>
            </a:r>
            <a:r>
              <a:rPr lang="ru-RU" sz="2000" dirty="0" smtClean="0"/>
              <a:t>г.</a:t>
            </a:r>
          </a:p>
          <a:p>
            <a:pPr algn="r"/>
            <a:endParaRPr lang="ru-RU" sz="2000" dirty="0" smtClean="0"/>
          </a:p>
          <a:p>
            <a:pPr algn="r"/>
            <a:endParaRPr lang="ru-RU" sz="2000" dirty="0" smtClean="0"/>
          </a:p>
          <a:p>
            <a:pPr algn="r"/>
            <a:endParaRPr lang="ru-RU" sz="2000" dirty="0" smtClean="0"/>
          </a:p>
          <a:p>
            <a:pPr algn="r"/>
            <a:endParaRPr lang="ru-RU" sz="2000" dirty="0" smtClean="0"/>
          </a:p>
          <a:p>
            <a:pPr algn="r"/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Ультрозвуковая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79912" y="1628800"/>
            <a:ext cx="5122912" cy="5001419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заготовка;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инструмент;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акустический концентратор;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 вибрирующая головка;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Магнитострикционный преобразователь (вибратор);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Генератор ультразвуковых частот.</a:t>
            </a:r>
            <a:endParaRPr lang="ru-RU" sz="2800" dirty="0"/>
          </a:p>
        </p:txBody>
      </p:sp>
      <p:pic>
        <p:nvPicPr>
          <p:cNvPr id="3075" name="Picture 3" descr="C:\Users\misha\Desktop\металлы\ультрозвукова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700808"/>
            <a:ext cx="3456384" cy="48906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2656"/>
            <a:ext cx="6923112" cy="1143000"/>
          </a:xfrm>
        </p:spPr>
        <p:txBody>
          <a:bodyPr/>
          <a:lstStyle/>
          <a:p>
            <a:r>
              <a:rPr lang="ru-RU" dirty="0" smtClean="0"/>
              <a:t>Электронно-лучевая обработка</a:t>
            </a:r>
            <a:endParaRPr lang="ru-RU" dirty="0"/>
          </a:p>
        </p:txBody>
      </p:sp>
      <p:pic>
        <p:nvPicPr>
          <p:cNvPr id="5122" name="Picture 2" descr="C:\Users\misha\Desktop\металлы\i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44824"/>
            <a:ext cx="8510855" cy="46951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74638"/>
            <a:ext cx="6707088" cy="1143000"/>
          </a:xfrm>
        </p:spPr>
        <p:txBody>
          <a:bodyPr/>
          <a:lstStyle/>
          <a:p>
            <a:r>
              <a:rPr lang="ru-RU" dirty="0" smtClean="0"/>
              <a:t>Лазерная обработка</a:t>
            </a:r>
            <a:endParaRPr lang="ru-RU" dirty="0"/>
          </a:p>
        </p:txBody>
      </p:sp>
      <p:pic>
        <p:nvPicPr>
          <p:cNvPr id="4098" name="Picture 2" descr="C:\Users\misha\Desktop\металлы\29044_html_5bf9cbb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772816"/>
            <a:ext cx="7776864" cy="48711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8229600" cy="1143000"/>
          </a:xfrm>
        </p:spPr>
        <p:txBody>
          <a:bodyPr/>
          <a:lstStyle/>
          <a:p>
            <a:r>
              <a:rPr lang="ru-RU" dirty="0" smtClean="0"/>
              <a:t>Плазменная обработка</a:t>
            </a:r>
            <a:endParaRPr lang="ru-RU" dirty="0"/>
          </a:p>
        </p:txBody>
      </p:sp>
      <p:pic>
        <p:nvPicPr>
          <p:cNvPr id="6146" name="Picture 2" descr="C:\Users\misha\Desktop\металлы\plazmennaya.rezka.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196752"/>
            <a:ext cx="5112568" cy="53123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60648"/>
            <a:ext cx="7077472" cy="1656184"/>
          </a:xfrm>
        </p:spPr>
        <p:txBody>
          <a:bodyPr/>
          <a:lstStyle/>
          <a:p>
            <a:r>
              <a:rPr lang="ru-RU" sz="2800" dirty="0" smtClean="0"/>
              <a:t>Тугоплавкие металлы — класс химических элементов (металлов), имеющих очень высокую температуру плавления и стойкость к изнашиванию. </a:t>
            </a:r>
            <a:endParaRPr lang="ru-RU" sz="2800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467544" y="2204864"/>
          <a:ext cx="8291262" cy="39170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  <a:gridCol w="1179578"/>
                <a:gridCol w="1381877"/>
                <a:gridCol w="1381877"/>
                <a:gridCol w="1381877"/>
                <a:gridCol w="1381877"/>
              </a:tblGrid>
              <a:tr h="517077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Название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Nb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Mo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Ta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</a:t>
                      </a:r>
                      <a:endParaRPr lang="ru-RU" dirty="0"/>
                    </a:p>
                  </a:txBody>
                  <a:tcPr anchor="ctr"/>
                </a:tc>
              </a:tr>
              <a:tr h="84998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Температура</a:t>
                      </a:r>
                      <a:r>
                        <a:rPr lang="ru-RU" sz="1600" baseline="0" dirty="0" smtClean="0"/>
                        <a:t> плавления </a:t>
                      </a:r>
                      <a:r>
                        <a:rPr lang="ru-RU" sz="18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</a:t>
                      </a:r>
                      <a:endParaRPr lang="ru-RU" sz="1600" baseline="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2477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2623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3017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3420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3186</a:t>
                      </a:r>
                      <a:endParaRPr lang="ru-RU" dirty="0"/>
                    </a:p>
                  </a:txBody>
                  <a:tcPr anchor="ctr"/>
                </a:tc>
              </a:tr>
              <a:tr h="127498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Температура</a:t>
                      </a:r>
                      <a:r>
                        <a:rPr lang="ru-RU" baseline="0" dirty="0" smtClean="0"/>
                        <a:t> кипения </a:t>
                      </a:r>
                      <a:r>
                        <a:rPr lang="ru-RU" sz="18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4744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4639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5458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5555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5596</a:t>
                      </a:r>
                      <a:endParaRPr lang="ru-RU" dirty="0"/>
                    </a:p>
                  </a:txBody>
                  <a:tcPr anchor="ctr"/>
                </a:tc>
              </a:tr>
              <a:tr h="127498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Твердость</a:t>
                      </a:r>
                      <a:r>
                        <a:rPr lang="ru-RU" baseline="0" dirty="0" smtClean="0"/>
                        <a:t> по </a:t>
                      </a:r>
                      <a:r>
                        <a:rPr lang="ru-RU" baseline="0" dirty="0" err="1" smtClean="0"/>
                        <a:t>Виккерсу</a:t>
                      </a:r>
                      <a:endParaRPr lang="ru-RU" baseline="0" dirty="0" smtClean="0"/>
                    </a:p>
                    <a:p>
                      <a:pPr algn="ctr"/>
                      <a:r>
                        <a:rPr lang="ru-RU" baseline="0" dirty="0" smtClean="0"/>
                        <a:t>МПа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1320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1530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873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3430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2450</a:t>
                      </a:r>
                      <a:endParaRPr lang="ru-RU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misha\Desktop\металлы\Tantal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429000"/>
            <a:ext cx="2843808" cy="2445674"/>
          </a:xfrm>
          <a:prstGeom prst="rect">
            <a:avLst/>
          </a:prstGeom>
          <a:noFill/>
        </p:spPr>
      </p:pic>
      <p:pic>
        <p:nvPicPr>
          <p:cNvPr id="1032" name="Picture 8" descr="C:\Users\misha\Desktop\металлы\молибде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260648"/>
            <a:ext cx="3024336" cy="2280925"/>
          </a:xfrm>
          <a:prstGeom prst="rect">
            <a:avLst/>
          </a:prstGeom>
          <a:noFill/>
        </p:spPr>
      </p:pic>
      <p:pic>
        <p:nvPicPr>
          <p:cNvPr id="1034" name="Picture 10" descr="C:\Users\misha\Desktop\металлы\ниобий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260648"/>
            <a:ext cx="2592288" cy="2104938"/>
          </a:xfrm>
          <a:prstGeom prst="rect">
            <a:avLst/>
          </a:prstGeom>
          <a:noFill/>
        </p:spPr>
      </p:pic>
      <p:pic>
        <p:nvPicPr>
          <p:cNvPr id="1035" name="Picture 11" descr="C:\Users\misha\Desktop\металлы\рений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3501008"/>
            <a:ext cx="2586168" cy="2376264"/>
          </a:xfrm>
          <a:prstGeom prst="rect">
            <a:avLst/>
          </a:prstGeom>
          <a:noFill/>
        </p:spPr>
      </p:pic>
      <p:pic>
        <p:nvPicPr>
          <p:cNvPr id="1036" name="Picture 12" descr="C:\Users\misha\Desktop\металлы\фольфрам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260648"/>
            <a:ext cx="2952328" cy="2187257"/>
          </a:xfrm>
          <a:prstGeom prst="rect">
            <a:avLst/>
          </a:prstGeom>
          <a:noFill/>
        </p:spPr>
      </p:pic>
      <p:pic>
        <p:nvPicPr>
          <p:cNvPr id="1037" name="Picture 13" descr="C:\Users\misha\Desktop\металлы\цирконий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28184" y="3429000"/>
            <a:ext cx="2448272" cy="2304256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611560" y="2780928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Вольфрам</a:t>
            </a:r>
            <a:endParaRPr lang="ru-RU" sz="2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491880" y="2780928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Ниобий</a:t>
            </a:r>
            <a:endParaRPr lang="ru-RU" sz="2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6228184" y="2780928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Молибден</a:t>
            </a:r>
            <a:endParaRPr lang="ru-RU" sz="2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115616" y="6165304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Тантал</a:t>
            </a:r>
            <a:endParaRPr lang="ru-RU" sz="2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6372200" y="6165304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Цирконий</a:t>
            </a:r>
            <a:endParaRPr lang="ru-RU" sz="24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3635896" y="6165304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Рений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427168" cy="1143000"/>
          </a:xfrm>
        </p:spPr>
        <p:txBody>
          <a:bodyPr/>
          <a:lstStyle/>
          <a:p>
            <a:r>
              <a:rPr lang="ru-RU" b="1" dirty="0" smtClean="0"/>
              <a:t>Способы обработки тугоплавких металлов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19872" y="1556792"/>
            <a:ext cx="4690864" cy="4525963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Электроэрозионная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Электрохимическая</a:t>
            </a:r>
          </a:p>
          <a:p>
            <a:pPr>
              <a:buFont typeface="Wingdings" pitchFamily="2" charset="2"/>
              <a:buChar char="Ø"/>
            </a:pPr>
            <a:r>
              <a:rPr lang="ru-RU" dirty="0" err="1" smtClean="0"/>
              <a:t>Ультрозвуковая</a:t>
            </a: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Электронно-лучевая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Лазерная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Плазменная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6851104" cy="1143000"/>
          </a:xfrm>
        </p:spPr>
        <p:txBody>
          <a:bodyPr/>
          <a:lstStyle/>
          <a:p>
            <a:r>
              <a:rPr lang="ru-RU" b="1" dirty="0" smtClean="0"/>
              <a:t>Электроэрозионная обработка(ЭЭО)</a:t>
            </a:r>
            <a:endParaRPr lang="ru-RU" b="1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763688" y="1600200"/>
            <a:ext cx="6923112" cy="4525963"/>
          </a:xfrm>
        </p:spPr>
        <p:txBody>
          <a:bodyPr/>
          <a:lstStyle/>
          <a:p>
            <a:r>
              <a:rPr lang="ru-RU" dirty="0" smtClean="0"/>
              <a:t>это контролируемое разрушение электропроводного металла под действием электрических разрядов между двумя электродами, то есть обработка через </a:t>
            </a:r>
            <a:r>
              <a:rPr lang="ru-RU" dirty="0" err="1" smtClean="0"/>
              <a:t>электроэрозию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74638"/>
            <a:ext cx="7571184" cy="1143000"/>
          </a:xfrm>
        </p:spPr>
        <p:txBody>
          <a:bodyPr/>
          <a:lstStyle/>
          <a:p>
            <a:r>
              <a:rPr lang="ru-RU" b="1" dirty="0" smtClean="0"/>
              <a:t>Виды ЭЭО: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87824" y="1600200"/>
            <a:ext cx="5698976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Электроискровая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Электроимпульсная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err="1" smtClean="0"/>
              <a:t>Электроконтактная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404664"/>
            <a:ext cx="6851104" cy="1143000"/>
          </a:xfrm>
        </p:spPr>
        <p:txBody>
          <a:bodyPr/>
          <a:lstStyle/>
          <a:p>
            <a:r>
              <a:rPr lang="ru-RU" sz="4000" b="1" dirty="0" smtClean="0"/>
              <a:t>Электроискровая и электроимпульсная 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64904" y="4005064"/>
            <a:ext cx="6779096" cy="261967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1 - электрод-инструмент, 2 - обрабатываемая деталь, 3 - среда, в которой производится разряд, 4 - конденсатор, 5 - реостат, 6 - источник питания</a:t>
            </a:r>
            <a:endParaRPr lang="ru-RU" dirty="0"/>
          </a:p>
        </p:txBody>
      </p:sp>
      <p:pic>
        <p:nvPicPr>
          <p:cNvPr id="4" name="Рисунок 3" descr="&amp;Scy;&amp;khcy;&amp;iecy;&amp;mcy;&amp;acy; &amp;ecy;&amp;lcy;&amp;iecy;&amp;kcy;&amp;tcy;&amp;rcy;&amp;ocy;&amp;ecy;&amp;rcy;&amp;ocy;&amp;zcy;&amp;icy;&amp;ocy;&amp;ncy;&amp;ncy;&amp;ocy;&amp;jcy; &amp;ocy;&amp;bcy;&amp;rcy;&amp;acy;&amp;bcy;&amp;ocy;&amp;tcy;&amp;kcy;&amp;icy; &amp;mcy;&amp;acy;&amp;tcy;&amp;iecy;&amp;rcy;&amp;icy;&amp;acy;&amp;lcy;&amp;ocy;&amp;vcy;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268760"/>
            <a:ext cx="5611633" cy="27353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/>
              <a:t>Электроконтактная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67744" y="4653136"/>
            <a:ext cx="6419056" cy="1473027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1 – обрабатываемая заготовка;</a:t>
            </a:r>
          </a:p>
          <a:p>
            <a:pPr>
              <a:buNone/>
            </a:pPr>
            <a:r>
              <a:rPr lang="ru-RU" dirty="0" smtClean="0"/>
              <a:t>2 – инструмент; 3 - трансформатор</a:t>
            </a:r>
            <a:endParaRPr lang="ru-RU" dirty="0"/>
          </a:p>
        </p:txBody>
      </p:sp>
      <p:pic>
        <p:nvPicPr>
          <p:cNvPr id="2050" name="Picture 2" descr="C:\Users\misha\Desktop\металлы\электроконтактная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1412776"/>
            <a:ext cx="3831431" cy="2914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74638"/>
            <a:ext cx="7067128" cy="1143000"/>
          </a:xfrm>
        </p:spPr>
        <p:txBody>
          <a:bodyPr/>
          <a:lstStyle/>
          <a:p>
            <a:r>
              <a:rPr lang="ru-RU" b="1" dirty="0" smtClean="0"/>
              <a:t>Электрохимическая обработка</a:t>
            </a:r>
            <a:endParaRPr lang="ru-RU" b="1" dirty="0"/>
          </a:p>
        </p:txBody>
      </p:sp>
      <p:pic>
        <p:nvPicPr>
          <p:cNvPr id="4" name="Рисунок 3" descr="http://www.stroypraym.ru/images/stories/ximages/2014-05-25_212609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772816"/>
            <a:ext cx="6047588" cy="42223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38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67</Template>
  <TotalTime>234</TotalTime>
  <Words>191</Words>
  <Application>Microsoft Office PowerPoint</Application>
  <PresentationFormat>Экран (4:3)</PresentationFormat>
  <Paragraphs>71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138</vt:lpstr>
      <vt:lpstr>Обработка резанием тугоплавких металлов</vt:lpstr>
      <vt:lpstr>Тугоплавкие металлы — класс химических элементов (металлов), имеющих очень высокую температуру плавления и стойкость к изнашиванию. </vt:lpstr>
      <vt:lpstr>Слайд 3</vt:lpstr>
      <vt:lpstr>Способы обработки тугоплавких металлов</vt:lpstr>
      <vt:lpstr>Электроэрозионная обработка(ЭЭО)</vt:lpstr>
      <vt:lpstr>Виды ЭЭО:</vt:lpstr>
      <vt:lpstr>Электроискровая и электроимпульсная  </vt:lpstr>
      <vt:lpstr>Электроконтактная</vt:lpstr>
      <vt:lpstr>Электрохимическая обработка</vt:lpstr>
      <vt:lpstr>Ультрозвуковая</vt:lpstr>
      <vt:lpstr>Электронно-лучевая обработка</vt:lpstr>
      <vt:lpstr>Лазерная обработка</vt:lpstr>
      <vt:lpstr>Плазменная обработка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Миша Богуш</dc:creator>
  <cp:lastModifiedBy>Марина</cp:lastModifiedBy>
  <cp:revision>34</cp:revision>
  <dcterms:created xsi:type="dcterms:W3CDTF">2017-03-12T11:53:40Z</dcterms:created>
  <dcterms:modified xsi:type="dcterms:W3CDTF">2018-10-07T09:04:00Z</dcterms:modified>
</cp:coreProperties>
</file>