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69" r:id="rId1"/>
  </p:sldMasterIdLst>
  <p:sldIdLst>
    <p:sldId id="256" r:id="rId2"/>
    <p:sldId id="257" r:id="rId3"/>
    <p:sldId id="258" r:id="rId4"/>
    <p:sldId id="266" r:id="rId5"/>
    <p:sldId id="259" r:id="rId6"/>
    <p:sldId id="267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5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3F103-BC34-4FE4-A40E-EDDEECFDA5D0}" type="datetimeFigureOut">
              <a:rPr lang="en-US" smtClean="0"/>
              <a:pPr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221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52775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1042875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152686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2785388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451C3-0FF4-47C4-B829-773ADF60F88C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504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6D93-FCAC-47E0-A2EE-787E62CA814C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6949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879A6-0FD0-4734-A311-86BFCA472E6E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7288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362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996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1544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9048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460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465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5342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43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451C3-0FF4-47C4-B829-773ADF60F88C}" type="datetimeFigureOut">
              <a:rPr lang="en-US" smtClean="0"/>
              <a:t>3/1/2018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131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  <p:sldLayoutId id="2147483983" r:id="rId14"/>
    <p:sldLayoutId id="2147483984" r:id="rId15"/>
    <p:sldLayoutId id="2147483985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41679" y="218941"/>
            <a:ext cx="9792088" cy="4778062"/>
          </a:xfrm>
        </p:spPr>
        <p:txBody>
          <a:bodyPr>
            <a:noAutofit/>
          </a:bodyPr>
          <a:lstStyle/>
          <a:p>
            <a:pPr algn="r"/>
            <a:r>
              <a:rPr lang="ru-RU" sz="4800" b="1" dirty="0" smtClean="0"/>
              <a:t>Применение режущих инструментов из синтетических сверхтвердых материалов для повышения </a:t>
            </a:r>
            <a:r>
              <a:rPr lang="ru-RU" sz="4800" b="1" dirty="0" err="1" smtClean="0"/>
              <a:t>экологичности</a:t>
            </a:r>
            <a:r>
              <a:rPr lang="ru-RU" sz="4800" b="1" dirty="0" smtClean="0"/>
              <a:t> качества механической обработки</a:t>
            </a:r>
            <a:endParaRPr lang="ru-RU" sz="4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1679" y="5280338"/>
            <a:ext cx="9337182" cy="1300766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Выполнила: студентка 4 курса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Группы 424-т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Новикова Светлана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Руководитель: </a:t>
            </a:r>
            <a:r>
              <a:rPr lang="ru-RU" b="1" dirty="0" err="1">
                <a:solidFill>
                  <a:schemeClr val="tx1"/>
                </a:solidFill>
              </a:rPr>
              <a:t>Т</a:t>
            </a:r>
            <a:r>
              <a:rPr lang="ru-RU" b="1" dirty="0" err="1" smtClean="0">
                <a:solidFill>
                  <a:schemeClr val="tx1"/>
                </a:solidFill>
              </a:rPr>
              <a:t>ерещенкова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С</a:t>
            </a:r>
            <a:r>
              <a:rPr lang="ru-RU" b="1" dirty="0" smtClean="0">
                <a:solidFill>
                  <a:schemeClr val="tx1"/>
                </a:solidFill>
              </a:rPr>
              <a:t>ветлана </a:t>
            </a:r>
            <a:r>
              <a:rPr lang="ru-RU" b="1" dirty="0">
                <a:solidFill>
                  <a:schemeClr val="tx1"/>
                </a:solidFill>
              </a:rPr>
              <a:t>В</a:t>
            </a:r>
            <a:r>
              <a:rPr lang="ru-RU" b="1" dirty="0" smtClean="0">
                <a:solidFill>
                  <a:schemeClr val="tx1"/>
                </a:solidFill>
              </a:rPr>
              <a:t>асильевна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16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25" y="1563910"/>
            <a:ext cx="8911687" cy="1280890"/>
          </a:xfrm>
        </p:spPr>
        <p:txBody>
          <a:bodyPr>
            <a:noAutofit/>
          </a:bodyPr>
          <a:lstStyle/>
          <a:p>
            <a:pPr algn="ctr"/>
            <a:r>
              <a:rPr lang="ru-RU" sz="8000" dirty="0" smtClean="0"/>
              <a:t>Спасибо</a:t>
            </a:r>
            <a:br>
              <a:rPr lang="ru-RU" sz="8000" dirty="0" smtClean="0"/>
            </a:br>
            <a:r>
              <a:rPr lang="ru-RU" sz="8000" dirty="0" smtClean="0"/>
              <a:t> за </a:t>
            </a:r>
            <a:br>
              <a:rPr lang="ru-RU" sz="8000" dirty="0" smtClean="0"/>
            </a:br>
            <a:r>
              <a:rPr lang="ru-RU" sz="8000" dirty="0" smtClean="0"/>
              <a:t>внимание!!!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54937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2896" y="374810"/>
            <a:ext cx="8911687" cy="1280890"/>
          </a:xfrm>
        </p:spPr>
        <p:txBody>
          <a:bodyPr>
            <a:noAutofit/>
          </a:bodyPr>
          <a:lstStyle/>
          <a:p>
            <a:r>
              <a:rPr lang="ru-RU" sz="4000" dirty="0" smtClean="0"/>
              <a:t>Металлорежущие инструменты в работе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648" t="-4125" r="4115"/>
          <a:stretch/>
        </p:blipFill>
        <p:spPr>
          <a:xfrm>
            <a:off x="399245" y="3541690"/>
            <a:ext cx="4327302" cy="29750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-585" t="10634" r="1659"/>
          <a:stretch/>
        </p:blipFill>
        <p:spPr>
          <a:xfrm>
            <a:off x="7508383" y="3567448"/>
            <a:ext cx="4353059" cy="29492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4635" r="8467"/>
          <a:stretch/>
        </p:blipFill>
        <p:spPr>
          <a:xfrm>
            <a:off x="4143249" y="1811292"/>
            <a:ext cx="3863662" cy="28722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3237" y="2880890"/>
            <a:ext cx="32560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Фрезерование</a:t>
            </a:r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41170" y="5015335"/>
            <a:ext cx="18678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Точение</a:t>
            </a:r>
            <a:endParaRPr lang="ru-RU" sz="3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636385" y="2334638"/>
            <a:ext cx="259558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Нарезание </a:t>
            </a:r>
          </a:p>
          <a:p>
            <a:pPr algn="ctr"/>
            <a:r>
              <a:rPr lang="ru-RU" sz="3200" b="1" dirty="0" smtClean="0"/>
              <a:t>резьбы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576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1269" y="211986"/>
            <a:ext cx="8911687" cy="1280890"/>
          </a:xfrm>
        </p:spPr>
        <p:txBody>
          <a:bodyPr/>
          <a:lstStyle/>
          <a:p>
            <a:r>
              <a:rPr lang="ru-RU" dirty="0" smtClean="0"/>
              <a:t>Процесс сверления с использованием СОТС (СОЖ)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600" y="1492877"/>
            <a:ext cx="10547652" cy="5111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39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3375" y="173349"/>
            <a:ext cx="8911687" cy="1280890"/>
          </a:xfrm>
        </p:spPr>
        <p:txBody>
          <a:bodyPr/>
          <a:lstStyle/>
          <a:p>
            <a:r>
              <a:rPr lang="ru-RU" dirty="0" smtClean="0"/>
              <a:t>Выброс жидких промышленных отходов в окружающую среду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9" t="4152" r="-1" b="502"/>
          <a:stretch/>
        </p:blipFill>
        <p:spPr>
          <a:xfrm>
            <a:off x="4784651" y="1626103"/>
            <a:ext cx="7159443" cy="4982032"/>
          </a:xfrm>
          <a:prstGeom prst="rect">
            <a:avLst/>
          </a:prstGeom>
        </p:spPr>
      </p:pic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49"/>
          <a:stretch/>
        </p:blipFill>
        <p:spPr bwMode="auto">
          <a:xfrm>
            <a:off x="347730" y="1626103"/>
            <a:ext cx="4285205" cy="2765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-1" t="4406" r="12308" b="5743"/>
          <a:stretch/>
        </p:blipFill>
        <p:spPr>
          <a:xfrm>
            <a:off x="347730" y="4134119"/>
            <a:ext cx="4277433" cy="246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51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udwood.ru/imag_/5/66593/image002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8000"/>
                    </a14:imgEffect>
                    <a14:imgEffect>
                      <a14:brightnessContrast bright="-56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460" y="131992"/>
            <a:ext cx="8409904" cy="6591096"/>
          </a:xfrm>
          <a:prstGeom prst="rect">
            <a:avLst/>
          </a:prstGeom>
          <a:noFill/>
          <a:effectLst>
            <a:reflection endPos="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5630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7425" y="268510"/>
            <a:ext cx="8911687" cy="1280890"/>
          </a:xfrm>
        </p:spPr>
        <p:txBody>
          <a:bodyPr/>
          <a:lstStyle/>
          <a:p>
            <a:r>
              <a:rPr lang="ru-RU" dirty="0"/>
              <a:t>Главная задача развития современного </a:t>
            </a:r>
            <a:r>
              <a:rPr lang="ru-RU" dirty="0" smtClean="0"/>
              <a:t>машиностроения -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0200" y="1596231"/>
            <a:ext cx="4102100" cy="4986337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- </a:t>
            </a:r>
            <a:r>
              <a:rPr lang="ru-RU" sz="2800" dirty="0">
                <a:solidFill>
                  <a:schemeClr val="tx1"/>
                </a:solidFill>
              </a:rPr>
              <a:t>необходимость обеспечения постоянно растущих и ужесточающих </a:t>
            </a:r>
            <a:r>
              <a:rPr lang="ru-RU" sz="2800" dirty="0" smtClean="0">
                <a:solidFill>
                  <a:schemeClr val="tx1"/>
                </a:solidFill>
              </a:rPr>
              <a:t>требований к </a:t>
            </a:r>
            <a:r>
              <a:rPr lang="ru-RU" sz="2800" dirty="0" err="1" smtClean="0">
                <a:solidFill>
                  <a:schemeClr val="tx1"/>
                </a:solidFill>
              </a:rPr>
              <a:t>экологичности</a:t>
            </a:r>
            <a:r>
              <a:rPr lang="ru-RU" sz="2800" dirty="0" smtClean="0">
                <a:solidFill>
                  <a:schemeClr val="tx1"/>
                </a:solidFill>
              </a:rPr>
              <a:t> технологических процессов и качеству выпускаемой </a:t>
            </a:r>
            <a:r>
              <a:rPr lang="ru-RU" sz="2800" dirty="0">
                <a:solidFill>
                  <a:schemeClr val="tx1"/>
                </a:solidFill>
              </a:rPr>
              <a:t>продукции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1741" y="1596231"/>
            <a:ext cx="7307684" cy="4986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19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6525" y="344710"/>
            <a:ext cx="8911687" cy="1280890"/>
          </a:xfrm>
        </p:spPr>
        <p:txBody>
          <a:bodyPr/>
          <a:lstStyle/>
          <a:p>
            <a:r>
              <a:rPr lang="ru-RU" dirty="0" smtClean="0"/>
              <a:t>Структура кристаллической решетки </a:t>
            </a:r>
            <a:br>
              <a:rPr lang="ru-RU" dirty="0" smtClean="0"/>
            </a:br>
            <a:r>
              <a:rPr lang="ru-RU" dirty="0" smtClean="0"/>
              <a:t>кубического нитрида бора(КНБ,</a:t>
            </a:r>
            <a:r>
              <a:rPr lang="en-US" dirty="0" smtClean="0"/>
              <a:t>CNB)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1743" y="1707188"/>
            <a:ext cx="3662363" cy="24690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500" y="1707188"/>
            <a:ext cx="3441968" cy="24013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0862" y="1884387"/>
            <a:ext cx="2209800" cy="1714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0862" y="4291259"/>
            <a:ext cx="2333625" cy="17145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61743" y="4257785"/>
            <a:ext cx="9060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x3500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16500" y="4257785"/>
            <a:ext cx="9060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x1000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9062883" y="3757648"/>
            <a:ext cx="761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x100</a:t>
            </a:r>
            <a:endParaRPr lang="ru-RU" sz="20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091736" y="6139260"/>
            <a:ext cx="7040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x200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352447" y="5495975"/>
            <a:ext cx="17748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CBN H600 60N</a:t>
            </a:r>
            <a:endParaRPr lang="ru-RU" b="1" dirty="0"/>
          </a:p>
        </p:txBody>
      </p:sp>
      <p:pic>
        <p:nvPicPr>
          <p:cNvPr id="3074" name="Picture 2" descr="Картинки по запросу структура кристаллической решетки кубического нитрида бора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48" t="21625"/>
          <a:stretch/>
        </p:blipFill>
        <p:spPr bwMode="auto">
          <a:xfrm>
            <a:off x="2186525" y="4657895"/>
            <a:ext cx="3412032" cy="2045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1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5300" y="419100"/>
            <a:ext cx="10312400" cy="762000"/>
          </a:xfrm>
        </p:spPr>
        <p:txBody>
          <a:bodyPr>
            <a:normAutofit/>
          </a:bodyPr>
          <a:lstStyle/>
          <a:p>
            <a:r>
              <a:rPr lang="ru-RU" sz="4000" dirty="0"/>
              <a:t>Наружное продольное точение </a:t>
            </a:r>
            <a:r>
              <a:rPr lang="ru-RU" sz="4000" dirty="0" smtClean="0"/>
              <a:t>гильзы</a:t>
            </a:r>
            <a:endParaRPr lang="ru-RU" sz="4000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558800" y="1270000"/>
            <a:ext cx="4138611" cy="5352441"/>
          </a:xfrm>
        </p:spPr>
        <p:txBody>
          <a:bodyPr>
            <a:normAutofit fontScale="85000" lnSpcReduction="20000"/>
          </a:bodyPr>
          <a:lstStyle/>
          <a:p>
            <a:r>
              <a:rPr lang="ru-RU" sz="4600" dirty="0">
                <a:solidFill>
                  <a:schemeClr val="tx1"/>
                </a:solidFill>
              </a:rPr>
              <a:t>из закаленной стали сборным резцом с пластиной из инструментального материала на основе кубического нитрида бора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8900" y="1321093"/>
            <a:ext cx="6705600" cy="5301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4921" t="25238" r="4286" b="3650"/>
          <a:stretch/>
        </p:blipFill>
        <p:spPr>
          <a:xfrm>
            <a:off x="4584700" y="4043752"/>
            <a:ext cx="1631156" cy="12775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4888" t="18008" r="3111" b="17048"/>
          <a:stretch/>
        </p:blipFill>
        <p:spPr>
          <a:xfrm>
            <a:off x="4504639" y="5664200"/>
            <a:ext cx="1764795" cy="937814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77999" y="446088"/>
            <a:ext cx="10020301" cy="976312"/>
          </a:xfrm>
        </p:spPr>
        <p:txBody>
          <a:bodyPr>
            <a:noAutofit/>
          </a:bodyPr>
          <a:lstStyle/>
          <a:p>
            <a:r>
              <a:rPr lang="ru-RU" sz="3600" dirty="0"/>
              <a:t>Использование инструментов с пластинами из КНБ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323012" y="1612899"/>
            <a:ext cx="5656127" cy="4684315"/>
          </a:xfrm>
          <a:prstGeom prst="rect">
            <a:avLst/>
          </a:prstGeo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49300" y="1422400"/>
            <a:ext cx="5359400" cy="56007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позволяет </a:t>
            </a:r>
            <a:r>
              <a:rPr lang="ru-RU" sz="2800" dirty="0"/>
              <a:t>осуществить обработку без СОЖ, </a:t>
            </a:r>
            <a:r>
              <a:rPr lang="ru-RU" sz="2800" dirty="0" smtClean="0"/>
              <a:t>улучшает экологическую </a:t>
            </a:r>
            <a:r>
              <a:rPr lang="ru-RU" sz="2800" dirty="0"/>
              <a:t>обстановку на рабочем месте, а также </a:t>
            </a:r>
            <a:endParaRPr lang="ru-RU" sz="2800" dirty="0" smtClean="0"/>
          </a:p>
          <a:p>
            <a:r>
              <a:rPr lang="ru-RU" sz="2800" dirty="0" smtClean="0"/>
              <a:t>уменьшает </a:t>
            </a:r>
            <a:r>
              <a:rPr lang="ru-RU" sz="2800" dirty="0"/>
              <a:t>вредные </a:t>
            </a:r>
            <a:endParaRPr lang="ru-RU" sz="2800" dirty="0" smtClean="0"/>
          </a:p>
          <a:p>
            <a:r>
              <a:rPr lang="ru-RU" sz="2800" dirty="0" smtClean="0"/>
              <a:t>выбросы </a:t>
            </a:r>
            <a:r>
              <a:rPr lang="ru-RU" sz="2800" dirty="0"/>
              <a:t>в </a:t>
            </a:r>
            <a:endParaRPr lang="ru-RU" sz="2800" dirty="0" smtClean="0"/>
          </a:p>
          <a:p>
            <a:r>
              <a:rPr lang="ru-RU" sz="2800" dirty="0" smtClean="0"/>
              <a:t>окружающую </a:t>
            </a:r>
          </a:p>
          <a:p>
            <a:r>
              <a:rPr lang="ru-RU" sz="2800" dirty="0" smtClean="0"/>
              <a:t>среду</a:t>
            </a:r>
            <a:r>
              <a:rPr lang="ru-RU" sz="2800" dirty="0"/>
              <a:t>.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65778" t="25111" r="4889" b="19334"/>
          <a:stretch/>
        </p:blipFill>
        <p:spPr>
          <a:xfrm>
            <a:off x="3121927" y="5444775"/>
            <a:ext cx="1168400" cy="1106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68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193</TotalTime>
  <Words>130</Words>
  <Application>Microsoft Office PowerPoint</Application>
  <PresentationFormat>Широкоэкранный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Легкий дым</vt:lpstr>
      <vt:lpstr>Применение режущих инструментов из синтетических сверхтвердых материалов для повышения экологичности качества механической обработки</vt:lpstr>
      <vt:lpstr>Металлорежущие инструменты в работе</vt:lpstr>
      <vt:lpstr>Процесс сверления с использованием СОТС (СОЖ)</vt:lpstr>
      <vt:lpstr>Выброс жидких промышленных отходов в окружающую среду</vt:lpstr>
      <vt:lpstr>Презентация PowerPoint</vt:lpstr>
      <vt:lpstr>Главная задача развития современного машиностроения - </vt:lpstr>
      <vt:lpstr>Структура кристаллической решетки  кубического нитрида бора(КНБ,CNB)</vt:lpstr>
      <vt:lpstr>Наружное продольное точение гильзы</vt:lpstr>
      <vt:lpstr>Использование инструментов с пластинами из КНБ </vt:lpstr>
      <vt:lpstr>Спасибо  за  внимание!!!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режущих инструментов из синтетических сверхтвердых материалов для повышения экологичности качества механической обработки</dc:title>
  <dc:creator>hp</dc:creator>
  <cp:lastModifiedBy>hp</cp:lastModifiedBy>
  <cp:revision>13</cp:revision>
  <dcterms:created xsi:type="dcterms:W3CDTF">2018-03-01T13:31:01Z</dcterms:created>
  <dcterms:modified xsi:type="dcterms:W3CDTF">2018-03-01T16:44:04Z</dcterms:modified>
</cp:coreProperties>
</file>