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</p:sldMasterIdLst>
  <p:sldIdLst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t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sult_bk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391400" cy="3352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29D5-2F26-40F0-A6BB-823045BE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8934-DEB8-4880-8DE2-26F6C0628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954-C09E-4269-87A0-03C5FC82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9264-17B3-4333-A275-FD28F57A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5A3E3-D189-4EB5-ACF5-07773F1AC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AB97-9CE1-4FA5-A384-B0EB0A33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FB14-624B-4C88-B8DC-FB4CF72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BB62-4A72-4616-9DA9-8120B1D99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CDCE-2222-4097-8D39-87448845B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8F05-AE94-4D70-ABF9-8F5A6E464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D71D-192F-4AEF-930E-D333F4FFA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2E31-0C6D-47BC-8133-EDB12D10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E191-194F-46BB-AC7E-C712354B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C324-941C-4785-864C-5B76F211A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3012-E694-4B11-93F6-0417553B5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F422-DCAE-4FDD-A4B8-73DD3BDE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449D-D93F-4910-A16F-E8969EAEF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6FBB-2D3C-4A92-AE4F-708306713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B4CA-AFA7-4536-ADDC-DCDD0146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8E0B-E1FB-4939-8DB7-0F5C95AF8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903h1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BBB9-F286-4128-90D9-56FB4AE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C4C6-CB16-4445-A821-DFBE744B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0DA-41F9-4AC3-B012-9C720F6D1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C9A8-711B-4C1A-A9A2-A207F0E01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3679-F4F1-44AA-8DA2-C80234B3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525A-5D9C-403A-AC7B-5E606634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4940-52E9-40EC-ACC9-D53AAB0C2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B3D5-C883-4F56-B953-35236404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5A8C-AFDB-4821-BDF1-C96768DB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D4F9-D031-41B2-8BB3-6D192F353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63AB-00E8-4E0C-A309-B07852E9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CDB1-9AA3-468E-8B46-E9F22977E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406C-B7E2-4AF7-B041-BBE1A780E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678F-E2E6-4566-BC6E-54F2201F2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A8E9-7904-4C72-A7F8-88FEB17FF54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CB30-0A00-41FF-8E64-580121C9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86AA-458D-4169-B67E-13F8D04FB0C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8200-7AF6-4D29-88A3-70D3BA4AF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0381-9C0B-4FF8-9762-0D90AEC5D7ED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CEA7-B766-4469-B88E-1C9724A5D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A83B-406D-43AB-ADCA-1FEC3111F0C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25524-25C3-4EB7-8F12-EE33C77B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A9CF-545D-46E0-8C39-7241316CDCF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8E2E-F68D-4D08-9208-961099A5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C60-0D44-4776-972B-A53D668A3B3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512F-9929-49BB-A785-6820EBF43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67FA-429E-46DA-B184-FA8F286A681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37C3-7747-4D19-8DA5-FB8FB80D1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AD39-119A-40FC-B8F1-2624C9F6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3436-C644-4D3F-9E0E-46AFB677B2D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0DBF-2DF9-40BD-B904-C7E94FB9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537F-04BE-4A7D-8117-FE6B70494D40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329E-E1B9-46D5-B32D-2AE4E0B6A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0230-43AB-4956-8B3D-E1FF13E4A57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0389-DCA3-47BF-9A68-7EC3A64F7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4B28-8D49-46D6-A97A-9A5E99FA8F3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59E8-FC95-49ED-968D-E7A5725A1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F3E6-FD36-411D-9040-533EE950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4D4-8FB7-4FE6-A97F-9C5B42AD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269E-9CF7-438F-AD70-451E48A8F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1311-4281-42F7-B83F-168C1CC96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480A-73DB-426F-91FE-E4A550D1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232B-521C-495D-93BF-E959538D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F432-82F9-45AB-B738-9EC1906E8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E692-E85B-41B5-99CC-BB1D397A0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D731-BF94-4AAA-82AD-ED86581F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FB7B-A223-4CC4-8203-CA1E763C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1546-59FF-4FD4-B8F9-3815E379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5C5F-FC38-4437-B0A0-237DDA21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DF09-D916-41BA-8A21-DA8536317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D949-C0D6-4132-8685-D2A0FC0F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B0A5-2851-4E8E-BDBA-B6AD2504C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0956-C47E-4FD8-BB64-7FC801185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AAE0-7C70-410E-AEA8-8E6656AB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9E25-55C3-48FC-B035-FAB6DAC8D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817A-93E5-49E9-B944-7A7B45D4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0698-53D9-446B-BB8E-98892EA6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F004-FA81-420B-AFB9-636704A4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D517-968D-4F64-A1C1-1532C63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C3EB-5BD9-4061-872A-4B25C29B3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34D2-AC08-4C4C-A9E1-C512F45D8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17F11-5B71-495E-B036-0D067A63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D4EC-F289-4AAC-A036-5CDFB824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2770-A19B-4AA0-9FD0-2C47BCB8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94C0-0D39-4C67-B4F9-C5AD7684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1C98-03C3-4D58-B352-B1C4D191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6211-714E-4316-9D13-B55ACD30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9B58-A3E9-4253-96F4-DCBA130F2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4FF3-5069-44E1-A608-BAE410AE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EEAC-5E92-49B7-A54B-D6017144F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47FA-4A59-40D9-9AE7-7DD13B2CB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05FE-69AE-4A6D-9C97-FCAC371EA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EC1C-DAC1-45C2-A8C6-F1A9F0FF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E61A-2074-4748-A3A7-B6D53603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8E7C-CBF2-44D2-9EA2-51D4B18E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F0BD-10DD-44F7-90B8-17C90CBF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D6AE-6428-45F5-BF16-FFE70659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A3EF-3F57-40F4-BD06-F88619D8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7E9B-EFF3-4520-83C4-80A1AB890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C4E7-5842-4254-B9DE-4D936584E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D68A-26D6-4DBC-807A-33D7AB46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8D3F-0674-42A2-B607-36EE1F7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F76B4-6ECA-44C3-85C9-53C67F31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159A-A998-4A9C-AD26-83F4A1B5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55A4-BC07-45C4-9CA9-4E985EF67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8B61-854F-456A-A416-A27D6144D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BF46-987E-4C9C-ADE6-504B33514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F6E8-292A-4662-826F-8CD8D1B2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5267-3780-4FF0-AE07-90B635F61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605E-112C-4F81-B331-5FEC260A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1AED-0CCE-4779-B20E-AB3482316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BE03-1517-4059-AB8B-0ABAABF6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2A03-7FBD-4F04-B0B7-33D31CBC1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89256-143D-40AB-9F0B-7F18FF87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EDC1-AE16-41C9-B160-240CAD953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FDE0-B7AD-4548-B387-1E814388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F98D-4C8C-48BB-AD86-73CCCB009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4733-14DF-44E0-A443-0095BB10D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E71B-333C-4AD7-A44F-B6A8C4D4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81AE-D651-4467-B212-FE035273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AACA-2FBE-40F6-83CB-81BF5A96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0CC5-37FB-4495-912D-5A7B732F8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198B-13FF-4FC7-A2CA-32249837E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E5A4-1105-44D8-916F-0AA16CE5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1BF7-8D72-4D96-BF20-194CBFF8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B40F-7384-4039-8213-CA30544A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1A26-A0EA-466F-AE93-AFAFFF97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57AD-3B2A-4E5F-83AF-002705326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17D04-55CE-421B-8572-437E2D2D7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5098D-5459-40D7-94D8-F44D7A15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D9D0-F6FC-4E72-BE17-0E3D5327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F735-2C4C-4C78-9E38-15BEC930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5346-8241-4F53-A42D-AB799E3D6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FE2C-8F5A-40FA-AB53-7D410C146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43ED-DE10-499E-9B2D-004AD4FEC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D1DD-1874-4404-8EE0-0A14609C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4146-973C-4ABC-81B8-43D66FF38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3859-384D-4F44-8EF5-75F1C0CD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6A6E-E89D-4537-A16B-84F95E3F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09A-CC49-4843-9F9F-5D0611ABC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DAF6-B54E-4207-96A3-2C37F5E3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35C3-81A6-45CF-8728-AAC9CB116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3062-B2C5-406F-ADAE-3EA5BF324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09EB-B1F6-4DCC-8406-D410ECCFB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48F6-BA3D-4F1F-B4F8-65D475CDE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5770-D8B9-4B81-ABF4-E7DACDDE4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DFD1-1FC3-49A5-92B2-706454B27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E664-138F-4446-9540-69AEE0511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5281-E23B-4AC5-8958-8840D9DC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2759-5D43-4AE9-9B78-240609809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AC41-7009-4650-877D-BA1FE8BF1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631" y="692150"/>
            <a:ext cx="1594338" cy="5329238"/>
          </a:xfrm>
          <a:extLst>
            <a:ext uri="{AF507438-7753-43E0-B8FC-AC1667EBCBE1}"/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09546" y="2852738"/>
            <a:ext cx="5517174" cy="3168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417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A8F8-755F-4C7E-9164-CF162A5E2C73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238" y="6245225"/>
            <a:ext cx="35226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9475" y="6245225"/>
            <a:ext cx="16621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F9E5-3C0F-49CF-8B8A-0C7FD885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276A-9216-405D-BCAE-40FD20EAF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7F3B-C7B9-48A6-AD75-076E1D480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CECE-A2E0-44D4-A5F1-3115F5E4884D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17E9-8E8C-42FD-8988-6B478C7C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9988-6AEE-4287-95F2-E7E4C03904B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37BD-0078-4E10-BF28-1F7632061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08E7-6630-4FBD-AF83-99AF2BC95D1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A083D-6910-41E5-ADA5-FC34CFB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A64E-219C-449E-86DE-0F79E166B1C3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CEE0-D419-415C-8625-6A991339F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49063-53A9-48C2-A26E-93EFE0E76C5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9407-FA84-43EE-A063-F9C7AE67A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3585-7BC7-415B-9696-4411F848CC9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590F-BD5F-4997-857A-184957E1D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1B95-DB8C-4158-BAAA-3495E2E79D7A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C5F5-C175-4B1E-A711-8AC6FBA3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40D0-4A28-4909-9AA5-23D6420AEFC0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070A-2A10-4B2D-8E05-C4FBF77DA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B2C8-6061-42CD-8B3D-C25B1FA6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18F9-E3BB-4064-8800-B9A108010F47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CC5C-CDEF-4C65-A3E2-DE0E1B504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0ED3-A118-4DD3-83E2-53567A78060C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8A9A-8C95-4CE8-98BB-541C45750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8D8C-26E9-4BDA-8C42-F2FFAD8C59C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50EA-7480-47EF-B23C-CBAFB0BC0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4A96C-90AC-410C-9B66-0CC888B53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26B8-CC50-4A2D-AF17-C7EFDCCE2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C04C-C58E-4E1A-958F-D508AA7AA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6D68-398C-4B01-9BC7-72F56A81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64EC-CA11-4A7E-A0D6-1E7FB921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21CB0-273D-48D4-BDE8-501E1FF06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9ED3-2840-4E24-9DA3-D0E4917D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F756-F41C-4C5A-8BBC-CBED047E4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40CE-4A52-4AF3-B7AF-A4C435BCA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AC79-9135-44EF-B580-C91099BA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5E27-941C-450E-B7E8-F329663E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F4C9-6F3C-4C56-9AF7-CE94502C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57B7-5231-4F03-A7A3-675AF2C7B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A629-B00A-4D4A-93F7-33F95481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65D0-F711-4EB3-8681-3D61209ED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6542-CE0A-4105-B350-464FA3C6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725F-E7A9-4011-A359-10A14432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E141-EA8F-4BFA-A27A-CCCFB798F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2897" y="1412875"/>
            <a:ext cx="2687515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1089" y="1412875"/>
            <a:ext cx="268898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2A8A-7ACE-4675-A1E9-3435D4290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A16D-A0A2-4784-BA8D-3D483D5F4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5E90-DBFF-447C-84C7-0DC28C12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AB5E-3B83-42D5-B3F9-DBD8A51F6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0AB5-2A9A-4E6A-B3F2-023D152D3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7115-1653-43EF-BDF6-4C5AD8D7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CB65-C848-463E-994E-EE14AC04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F7A8-2596-46AE-97E2-9E8B47BB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A4BD-953D-4AC8-A4AF-D4DED8FF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1BAE-41CE-4A87-8717-3228EBE9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966C7-2FF1-469B-87D9-BFC96EA5D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F638-4E17-4C57-9794-AC77AAEA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FBA4-5148-442A-9CAA-F7C19016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822C-E7CA-461F-BC45-3F3A3CF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6766-1131-42B4-8FD0-A37E44351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4360-2F3A-4210-A837-191628609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5A2F-B6CA-47CD-9B65-4E1DCFCD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EF98-82BB-4C2B-AD8A-81DF9C4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6716-A608-442E-ABC3-F1C129AF2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9059-7266-4859-B974-71326809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4582-F6DD-4490-B406-E181CFB3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85F9-6B30-4EA6-911C-5388B0744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846D-551F-481E-B9E2-3C1BD1A8C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9FB6-39E5-4966-9C1A-CD1E2B70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C186-9984-464F-9F9D-16226EB25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572D-17A6-41CA-A2D4-42FC40B7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A76B-C0C3-4FE4-8F1C-7654E21A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337F-63DD-4302-B065-CB8E7EB4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5F83-0D66-4970-97B7-BCB5003C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DEE0-A2A5-4C85-BF1F-93355C76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FE4D-5ACC-4B70-B192-B07A02A6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203F-56F2-4AAA-811C-62262670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CFD2-6118-4455-9F6E-7B5147E5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28E6-35E1-4FB6-840A-145946477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A595-2DAF-44EF-98DB-7ADDB681D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554D-5AE6-421F-AAE6-3DBC7507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7596-21B6-4DDE-B6D6-CD542CC5C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D14EE-159C-4984-9783-F16E8E77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AFF2-D9B5-4E17-98F2-C68E0B3E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91AE0-1811-442B-B453-91B8CF40B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BBEB-48DF-42B8-9D20-66627BCC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BCDCB-112A-4DC5-B7EB-1AAFB898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79BE-1314-4182-A3E9-83A2A2E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8CA56-BCE7-4671-8E1A-E2BA5617B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0230-ADE6-4956-8685-F4D28ED0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B3E0-FE70-49D8-A9FA-CC31ADE0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725B-F1B5-409E-A6C0-A56132F71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8A26-CF07-4F02-A30A-3D6FC4B79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88BC-3BD8-4B27-BC43-FD6101E7E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DF5A-F1AA-492B-A257-1C42AC9B2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F432-91A4-43CE-8833-ABE4E463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88C5-2D2F-404D-A2EA-D1216F93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600-38CC-467C-8E3F-50C0A655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4617-C149-4BCD-A4EE-2B0C6568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EF30-8FA5-4BDE-8D96-3D915293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1CBA-DA11-4984-ADFD-FD32AE49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D1F3-6CD4-4353-9B14-F52BB7CED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F511-B8F2-4B5F-981D-228A75ABD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3B59-65F9-4B54-BD1A-0F53FD10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A259-6655-4134-9803-E60D347F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CC0D-E75F-4F2C-9716-0EFE5613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5470-B51A-47A6-BC93-167B3F9B9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AB66-9BAA-4C26-9FD2-B11FAF474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5FFC-8C6A-462E-924F-79C0D973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6258-1D58-4858-8095-9914EF402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1884-6089-401A-B478-1F4BCEC6B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8B67-7801-4C98-BBEF-855DF887E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A64E-6672-4DBA-9012-7EEAAE781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53B0-25A7-40A1-A73C-58F2F3FF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C4AF-C769-4BF4-A9FB-3F9611164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2148-D099-42E4-B31F-9E64943E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B84D-EA9B-4812-BD62-79B095C9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DDA7-1260-4991-BE87-30E90F9A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5B4E-E3DC-48DD-A63F-3418E6DFA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22AF-BEB3-4AA9-A961-9954DA175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795F-8136-4C2E-B392-D0743187E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FBB5-1F66-4765-B38C-F65755BF0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3443" y="549275"/>
            <a:ext cx="2026626" cy="5576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631" y="549275"/>
            <a:ext cx="5942135" cy="5576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1D95-3299-4B4C-A85C-6EBAB794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06ED-F916-4897-A77B-FA355D767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1C20-8A7A-47AD-8540-6A27F402262A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DCAD-E17E-433E-B761-A77D0EE2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6208-51E9-47CB-B9A2-F6B406607E83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C537-5DB7-41B7-90B5-106F49BC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C46C-6EB0-4FAD-A446-791AB030D5F6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2231-8CFA-4726-BD48-00F8077CD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DE2B-803F-4C44-B1F9-3E39A948CC99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AAB3-2775-44BD-8FAC-36DAC33AA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1A4C-2EF3-4325-84F8-31FC4834B0D6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3F35-8B6C-400B-8530-C8927F46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A1F1-53BA-4F1B-AAA1-D579F0518DCD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20CC-42CC-42FE-9703-FB55EB1D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DCC1-CE03-449F-A5B2-484FAEE29AED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EEA7-7093-4AD6-B9EE-055BEDFE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BBB6-59AC-4690-A7D6-BC8DE678E94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6CA3-0390-4816-AC2A-A356D89C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8736-4C0A-4722-9CB2-D28DB39D7AE6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2354-FB33-4E01-A088-C7905CEB0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DF9147-1DA2-4CD6-BB8E-9255776E1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5EE8-4FE4-4D24-8C76-20F20A87E3C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C55C-0047-4F9A-9256-C7B5A72C7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82D5-AD45-441E-8F1C-C6103F9D52B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E889-E66A-4096-A98A-E43F4F34E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431D-586D-41F2-A683-A7D0CAD5F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A713-4813-43FE-AF41-4D31CA65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8B34-09DE-48EA-8CB7-F08F6711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23EE-E1F2-4004-8136-EE27C9432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AF67-DE4D-4328-A147-24EEDF368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1EB4-9F4D-482F-BCA8-8BD4D685B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26CC-B4D9-448B-A31F-2A670E842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04A3-A0B0-4CE5-BFD1-944F125C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85C21-3ED3-431B-9EF3-70416AF71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8C1F5-87EA-4091-8461-C0BA9DDA7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47F7-3BA4-4808-89BA-CFC1F8A5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4D27-91D5-43B4-AADD-8D87EC06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D3DA-980E-428B-82B5-583A78B23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8E87-D392-4250-9472-E236AB1A0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3246-E0CA-41D9-86B2-1734B598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28C0-3080-40A7-B3D0-DFEC468C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560B-5E3C-433B-A8FB-FA7BAE23B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9412-08CD-4EE6-AEF9-9E1767A5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6BA1-CBC2-4EA4-A7D6-8C259EED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46F158-7FCE-425E-95BF-F5285ADEB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76EB-20E1-4132-A04F-C10D126C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0C77-9155-4773-9D66-01F2C128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185E-198B-45D5-9A4B-96F59533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64A0-7272-4C7A-95CC-2DF0BAAC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4688-BDB5-4384-A18D-7E6C00719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3E5A-354F-4817-963E-EC461689F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7B4E-3380-4C13-909C-95416E8B4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7C77-BC0C-4CF2-B766-626FD8E38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72D2-A8AC-4083-BC78-57E036AE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6A7A-B25F-4BE7-A459-0E7BC772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1D192-9106-43CB-8618-455BB490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9AB0-DED8-4346-BBBC-BF76D2615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332BA-8895-427E-9CCB-7C7FF3B1E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4DAC-5BAA-4F9B-967B-F7FE6587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C690-35A8-4E6B-934D-7ABE23E14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D935-62E1-45D3-A700-2D0447DFF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D8C1-AD01-4A42-971F-AEAD0394E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4F32-41CE-43C4-9476-1775E57AB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E44B-3664-4148-BE89-A17FFE9A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498-2E03-4486-B5D2-86ABDF399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86EB-E61C-443A-9858-D7B84F951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574278-67FE-4705-96D0-55038383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994E4-7838-4FE8-BBB4-64C4776C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3D01-3427-4126-80A5-E2115464E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FE5A-0372-458B-AC1C-4C63F02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0B375-9EA5-4E41-A9BB-451CC275D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86FD-A3FF-4472-9565-F6FF125E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EF30-8529-40E7-B4B6-9D0147AB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1788-6DE2-42B7-93AC-228173A3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350D-51DE-42B0-BB48-296259EFD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7A62-E56A-4C10-9693-A43E7AD6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62B9-1B6C-4512-9466-7695B62D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62913-66AB-4A5C-843D-53DE55CE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1D74-92C6-4395-AFB6-3F5C00B26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256D-3D7C-4584-A1C1-5ED641A5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ED74-334B-4AF4-9674-3214EF9D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2D92-B619-4B2E-9D96-0EF692F8A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54A6-F55D-441A-A7DE-3073BEFE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3B11-C857-41B7-998B-21BDEEC7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D097B-E61D-4D9F-9279-33F4E9563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C287-C49D-4E90-B417-68E1096E9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D80-4829-4EAD-9276-C974CEA3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6FA8-64B5-402B-B4B3-10D1E999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1F3990-44B7-481D-8DEA-D5ED2584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A506-E92F-4383-9589-0FA46704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56C0-B3B5-492A-9136-0A66D487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152-37B2-4AEE-A040-D2CA8105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9792-FF50-49A8-BA1F-80B71661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08F6-2D67-4EE9-953B-19CFE7A6C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B120-0D7A-43FA-B81D-60FB2E67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2855-C057-48B8-AA9A-6FC96CB13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808F-C11D-4D18-B605-6E2A8B0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8CCD-1E59-4D57-90C2-B42F51FA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954B-48B1-41A0-B29F-3AF48077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34F00D-1703-4527-BDF9-9B17ABAFF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82AE7-FCDD-4A95-A9D3-4ABB7CCC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EB88-EA6A-433C-A352-C97FD824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447E-DE68-4103-ABB3-094BFE8D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F4E4-3ABE-40B5-B693-04ADC95DE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8CD6-04AD-42CB-B1A7-38DC5EF7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0CBE-3641-4D1F-8DC8-9A21086D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2D3A-692E-4983-979C-CFBA83D3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0C3C-BA4F-480C-8DCB-E112DF7A0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5B93-0530-4837-8AE9-59576A7C9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9F6D-EA3A-4329-A3F3-77807A98F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46904-B65C-4F3C-ABDD-91CE9EE6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B8FDB-AA2B-4043-AFC7-9F71ADC1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5796-8648-4424-988E-ABD87776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7F21-33EC-4F67-AD90-100834B5C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35B3-0C11-4B36-AAD3-6A4F2C8A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911D-7325-4171-BBBB-86BC5CDA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8398-006A-4EAB-B342-6238BD1F7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9EA1-AC28-4765-8BB9-0D89F08D6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4FA8-BA3A-4187-807E-B5183AD5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BF97-5347-4014-8AA3-FDCC0A27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4D91-8F0D-421B-8D22-3B612FDE9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0F45E7-4E02-479F-A775-91A3AA69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2FFB-AC77-42CC-A085-F3C28A117C8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6640-8E06-4139-B41D-BC51C06F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DBE4-6C0C-47B0-ABD7-CE3B17DA5FC9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3869-5B1F-4A01-A3DF-07DF02A57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EF91-696A-42A2-AFE5-028B4ABDCEA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D1DB-6B8C-493E-B6EB-DB4484DE7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00C-C0E4-4BB3-AA49-812C6E88DD8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1CB6-5F7A-4E1A-95FE-F9F9B18C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6A00-750F-4C88-8282-B8DC620DB51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13C7-B94B-41B4-B6A4-0A8D563D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675E-782C-4547-8966-35FA4DBC1FD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4151-FD3D-4D8C-91DC-C33253F0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AA1B-ED86-4CAF-BEBD-109A23D3D58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11E1-BBC7-429A-86AB-961C31F92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40B5-328E-4885-8C70-0E08CC861EA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163E-13FC-4C04-996A-679799490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EC39-4963-4F73-A45D-C6B79F890D29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7FD1-E4DB-488D-ADC3-FEC25AF4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1669-76CA-482A-A443-797A034744C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531D-12D6-41D7-9E1D-226E8201D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D80A9-7A38-4CAC-AA85-EA02327EA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AA38-668E-4F61-BE8C-9FCBE036A136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2774-298E-4FE2-B42B-DC34A340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4876800" cy="1009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267200"/>
            <a:ext cx="4876800" cy="838200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A024-FA17-48DF-B749-5E2A6B6D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1459-5D8D-4AEA-84EF-C3A496318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D9AE-11DA-4D8B-A525-2C31F1E7F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A10E-A2C1-40AB-828F-F46373F52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DE8C-F4D0-477C-96A8-A2530D986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967F-32B7-423C-9577-B68930EEB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2C62-C8B2-4E60-BDC4-452A71513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7454-01DF-48C7-B26B-3325F1F4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7508-EA31-4048-B980-A3C5C8FE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C7A3-24B8-4C3C-BF66-C5AB1EC42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5E99-CBB4-49E6-9453-41E55E62A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762000"/>
            <a:ext cx="161925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4705350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3CCD-6A53-487B-85FE-318AA49F4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82B9-E0BF-4F9A-83DB-23A60A3D2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E4F8-43D6-49BD-86A6-B33FB420A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69D1-AA6D-4E41-93A3-2C93687FE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C7B2-ECB9-415B-B0CF-05C91F0B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13A1-7920-4C9B-8868-1E7259CCE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B31B-A664-4763-B9BA-B8CFDA84F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035D-D410-4BDB-BC65-3E2A00ED4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47F7-5C23-4BBC-A3BD-E86EDD09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F52F-69E0-4A54-8DD1-2A595148F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3306-6CD7-4355-8D4F-BCDC0BB5D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78AC7-403C-47EE-9563-FB62FE9E2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76A8-9C0D-426B-A58C-CEB7F29E0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E039-391C-4BBC-9719-3F39F0386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B0A20-C589-4B02-95C3-2456D691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5CFC-7C85-482D-AEE9-4CFAEA4AB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8C77-59A8-4F38-B44D-04F081A6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35B9-89B8-4920-8CFA-87361BDD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CACA-D9BE-430D-ACF1-66260AF5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8D94B-6A18-40EF-82C4-C262C00F4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A5C3-7D6A-428C-81E4-0BAA43F7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72D8-63F5-4364-A85C-00F5A704F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259E-7B88-48BB-9058-5DE087D47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91A8-24ED-4C97-9AA0-1ADFAC02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2E25-4F72-42D0-B5BC-D621F0029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D637-2797-43A9-9D0D-E35D8151F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9625-8126-441A-9C0A-3877F454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A715-0491-4301-8E28-213B3ACA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61F6-429E-4E5E-B835-74D5EBD1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783A-3651-4701-9C53-F3BE81DAA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5079C-6469-4C28-9866-E744E37A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B943-B745-4721-9AE6-4D25F2E90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BA5A-AB4C-4E76-951B-29ABA8018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0578-30FB-4526-840E-7EE05D334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B661-A5BD-43E5-AE9C-023F2FE5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AA37-B7D0-4F15-93C4-B67362D36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16C4-64B2-4606-AC24-C871F660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72B3-360D-4465-B79F-A38554950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25ED-8C43-4E39-A039-242D26F5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A42C-4E6D-4D91-9A91-85F53ADFE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1981-CC48-4A99-B4ED-86714DE8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F51B-805F-4184-91A2-42E4FCC2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94E3-13F8-417C-A7B9-904978122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EED-0C37-4390-B3CB-D34962B10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4A5D-CC97-4ED1-AA4E-1A5560167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C84F-77B8-4ED4-87EB-63A225779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04E5-D7BA-42C6-B1CA-73AF8E38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B780-CBF0-4E4B-AE2C-DE36EB6B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1A3F-932A-4DAA-85E7-19BC6CB5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BDBF5-32C5-4365-B40F-F06FFE128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337B-5F4F-4813-97B1-94F6D8F2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A579E-61F5-46A9-9527-B07D24AA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2891C-1E7E-4EF9-9D06-4F81E304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F023-3EB7-4F9A-A93A-2ACDDB68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8BC7-5F66-49B1-B6BB-92608471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nsult_bk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194" r:id="rId2"/>
    <p:sldLayoutId id="2147484193" r:id="rId3"/>
    <p:sldLayoutId id="2147484192" r:id="rId4"/>
    <p:sldLayoutId id="2147484191" r:id="rId5"/>
    <p:sldLayoutId id="2147484190" r:id="rId6"/>
    <p:sldLayoutId id="2147484189" r:id="rId7"/>
    <p:sldLayoutId id="2147484188" r:id="rId8"/>
    <p:sldLayoutId id="2147484187" r:id="rId9"/>
    <p:sldLayoutId id="2147484186" r:id="rId10"/>
    <p:sldLayoutId id="2147484185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1A3ACB7-CC2F-4037-A983-73874A272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9" r:id="rId2"/>
    <p:sldLayoutId id="2147484268" r:id="rId3"/>
    <p:sldLayoutId id="2147484267" r:id="rId4"/>
    <p:sldLayoutId id="2147484266" r:id="rId5"/>
    <p:sldLayoutId id="2147484265" r:id="rId6"/>
    <p:sldLayoutId id="2147484264" r:id="rId7"/>
    <p:sldLayoutId id="2147484263" r:id="rId8"/>
    <p:sldLayoutId id="2147484262" r:id="rId9"/>
    <p:sldLayoutId id="2147484261" r:id="rId10"/>
    <p:sldLayoutId id="2147484260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9611197-BDC1-4B1D-9ECF-F4DFB4DB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0" r:id="rId2"/>
    <p:sldLayoutId id="2147484279" r:id="rId3"/>
    <p:sldLayoutId id="2147484278" r:id="rId4"/>
    <p:sldLayoutId id="2147484277" r:id="rId5"/>
    <p:sldLayoutId id="2147484276" r:id="rId6"/>
    <p:sldLayoutId id="2147484275" r:id="rId7"/>
    <p:sldLayoutId id="2147484274" r:id="rId8"/>
    <p:sldLayoutId id="2147484273" r:id="rId9"/>
    <p:sldLayoutId id="2147484272" r:id="rId10"/>
    <p:sldLayoutId id="2147484271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BE9E9C0-BC2A-430F-A88B-1E5D887A2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1" r:id="rId2"/>
    <p:sldLayoutId id="2147484290" r:id="rId3"/>
    <p:sldLayoutId id="2147484289" r:id="rId4"/>
    <p:sldLayoutId id="2147484288" r:id="rId5"/>
    <p:sldLayoutId id="2147484287" r:id="rId6"/>
    <p:sldLayoutId id="2147484286" r:id="rId7"/>
    <p:sldLayoutId id="2147484285" r:id="rId8"/>
    <p:sldLayoutId id="2147484284" r:id="rId9"/>
    <p:sldLayoutId id="2147484283" r:id="rId10"/>
    <p:sldLayoutId id="2147484282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39921BD-8F27-4448-80B0-7B4A49B8869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1498913-B690-4B9D-8DBF-701DCE052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2" r:id="rId2"/>
    <p:sldLayoutId id="2147484301" r:id="rId3"/>
    <p:sldLayoutId id="2147484300" r:id="rId4"/>
    <p:sldLayoutId id="2147484299" r:id="rId5"/>
    <p:sldLayoutId id="2147484298" r:id="rId6"/>
    <p:sldLayoutId id="2147484297" r:id="rId7"/>
    <p:sldLayoutId id="2147484296" r:id="rId8"/>
    <p:sldLayoutId id="2147484295" r:id="rId9"/>
    <p:sldLayoutId id="2147484294" r:id="rId10"/>
    <p:sldLayoutId id="214748429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781A190-6024-4E75-B29E-755AB757B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3" r:id="rId2"/>
    <p:sldLayoutId id="2147484312" r:id="rId3"/>
    <p:sldLayoutId id="2147484311" r:id="rId4"/>
    <p:sldLayoutId id="2147484310" r:id="rId5"/>
    <p:sldLayoutId id="2147484309" r:id="rId6"/>
    <p:sldLayoutId id="2147484308" r:id="rId7"/>
    <p:sldLayoutId id="2147484307" r:id="rId8"/>
    <p:sldLayoutId id="2147484306" r:id="rId9"/>
    <p:sldLayoutId id="2147484305" r:id="rId10"/>
    <p:sldLayoutId id="2147484304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2D13208-150F-438C-B8DE-CAE3A9329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4" r:id="rId2"/>
    <p:sldLayoutId id="2147484323" r:id="rId3"/>
    <p:sldLayoutId id="2147484322" r:id="rId4"/>
    <p:sldLayoutId id="2147484321" r:id="rId5"/>
    <p:sldLayoutId id="2147484320" r:id="rId6"/>
    <p:sldLayoutId id="2147484319" r:id="rId7"/>
    <p:sldLayoutId id="2147484318" r:id="rId8"/>
    <p:sldLayoutId id="2147484317" r:id="rId9"/>
    <p:sldLayoutId id="2147484316" r:id="rId10"/>
    <p:sldLayoutId id="214748431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4C152B5-A9B0-424C-9B14-B3B30F92B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6" r:id="rId1"/>
    <p:sldLayoutId id="2147484335" r:id="rId2"/>
    <p:sldLayoutId id="2147484334" r:id="rId3"/>
    <p:sldLayoutId id="2147484333" r:id="rId4"/>
    <p:sldLayoutId id="2147484332" r:id="rId5"/>
    <p:sldLayoutId id="2147484331" r:id="rId6"/>
    <p:sldLayoutId id="2147484330" r:id="rId7"/>
    <p:sldLayoutId id="2147484329" r:id="rId8"/>
    <p:sldLayoutId id="2147484328" r:id="rId9"/>
    <p:sldLayoutId id="2147484327" r:id="rId10"/>
    <p:sldLayoutId id="2147484326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798EA1-F617-477E-9643-B20C0A691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6" r:id="rId2"/>
    <p:sldLayoutId id="2147484345" r:id="rId3"/>
    <p:sldLayoutId id="2147484344" r:id="rId4"/>
    <p:sldLayoutId id="2147484343" r:id="rId5"/>
    <p:sldLayoutId id="2147484342" r:id="rId6"/>
    <p:sldLayoutId id="2147484341" r:id="rId7"/>
    <p:sldLayoutId id="2147484340" r:id="rId8"/>
    <p:sldLayoutId id="2147484339" r:id="rId9"/>
    <p:sldLayoutId id="2147484338" r:id="rId10"/>
    <p:sldLayoutId id="214748433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37F2F71-66C3-42E6-87B5-86AECDCC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7" r:id="rId2"/>
    <p:sldLayoutId id="2147484356" r:id="rId3"/>
    <p:sldLayoutId id="2147484355" r:id="rId4"/>
    <p:sldLayoutId id="2147484354" r:id="rId5"/>
    <p:sldLayoutId id="2147484353" r:id="rId6"/>
    <p:sldLayoutId id="2147484352" r:id="rId7"/>
    <p:sldLayoutId id="2147484351" r:id="rId8"/>
    <p:sldLayoutId id="2147484350" r:id="rId9"/>
    <p:sldLayoutId id="2147484349" r:id="rId10"/>
    <p:sldLayoutId id="2147484348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0582281-820C-4456-B9AA-626F157F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68" r:id="rId2"/>
    <p:sldLayoutId id="2147484367" r:id="rId3"/>
    <p:sldLayoutId id="2147484366" r:id="rId4"/>
    <p:sldLayoutId id="2147484365" r:id="rId5"/>
    <p:sldLayoutId id="2147484364" r:id="rId6"/>
    <p:sldLayoutId id="2147484363" r:id="rId7"/>
    <p:sldLayoutId id="2147484362" r:id="rId8"/>
    <p:sldLayoutId id="2147484361" r:id="rId9"/>
    <p:sldLayoutId id="2147484360" r:id="rId10"/>
    <p:sldLayoutId id="214748435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4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13321" name="Picture 12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3" descr="1903h1082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0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Monotype Corsiva" pitchFamily="66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605E7AC-01E5-4DC5-8D86-31E2F3231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204" r:id="rId2"/>
    <p:sldLayoutId id="2147484203" r:id="rId3"/>
    <p:sldLayoutId id="2147484202" r:id="rId4"/>
    <p:sldLayoutId id="2147484201" r:id="rId5"/>
    <p:sldLayoutId id="2147484200" r:id="rId6"/>
    <p:sldLayoutId id="2147484199" r:id="rId7"/>
    <p:sldLayoutId id="2147484198" r:id="rId8"/>
    <p:sldLayoutId id="2147484197" r:id="rId9"/>
    <p:sldLayoutId id="2147484196" r:id="rId10"/>
    <p:sldLayoutId id="21474841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4F5C69C-2D26-4087-AED5-2B2E485D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79" r:id="rId2"/>
    <p:sldLayoutId id="2147484378" r:id="rId3"/>
    <p:sldLayoutId id="2147484377" r:id="rId4"/>
    <p:sldLayoutId id="2147484376" r:id="rId5"/>
    <p:sldLayoutId id="2147484375" r:id="rId6"/>
    <p:sldLayoutId id="2147484374" r:id="rId7"/>
    <p:sldLayoutId id="2147484373" r:id="rId8"/>
    <p:sldLayoutId id="2147484372" r:id="rId9"/>
    <p:sldLayoutId id="2147484371" r:id="rId10"/>
    <p:sldLayoutId id="2147484370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9675F50-BED5-4933-8DD4-9A705FA58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0" r:id="rId2"/>
    <p:sldLayoutId id="2147484389" r:id="rId3"/>
    <p:sldLayoutId id="2147484388" r:id="rId4"/>
    <p:sldLayoutId id="2147484387" r:id="rId5"/>
    <p:sldLayoutId id="2147484386" r:id="rId6"/>
    <p:sldLayoutId id="2147484385" r:id="rId7"/>
    <p:sldLayoutId id="2147484384" r:id="rId8"/>
    <p:sldLayoutId id="2147484383" r:id="rId9"/>
    <p:sldLayoutId id="2147484382" r:id="rId10"/>
    <p:sldLayoutId id="2147484381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F8891E8-8949-491D-A689-9CF35CE2B47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8783238-F53D-470F-A4CD-FE54BCA0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1" r:id="rId2"/>
    <p:sldLayoutId id="2147484400" r:id="rId3"/>
    <p:sldLayoutId id="2147484399" r:id="rId4"/>
    <p:sldLayoutId id="2147484398" r:id="rId5"/>
    <p:sldLayoutId id="2147484397" r:id="rId6"/>
    <p:sldLayoutId id="2147484396" r:id="rId7"/>
    <p:sldLayoutId id="2147484395" r:id="rId8"/>
    <p:sldLayoutId id="2147484394" r:id="rId9"/>
    <p:sldLayoutId id="2147484393" r:id="rId10"/>
    <p:sldLayoutId id="2147484392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AFAFECE-E0D1-4C62-BAEC-0F5F04C95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2" r:id="rId2"/>
    <p:sldLayoutId id="2147484411" r:id="rId3"/>
    <p:sldLayoutId id="2147484410" r:id="rId4"/>
    <p:sldLayoutId id="2147484409" r:id="rId5"/>
    <p:sldLayoutId id="2147484408" r:id="rId6"/>
    <p:sldLayoutId id="2147484407" r:id="rId7"/>
    <p:sldLayoutId id="2147484406" r:id="rId8"/>
    <p:sldLayoutId id="2147484405" r:id="rId9"/>
    <p:sldLayoutId id="2147484404" r:id="rId10"/>
    <p:sldLayoutId id="214748440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9813301-9641-4998-8852-9097BCF8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3" r:id="rId2"/>
    <p:sldLayoutId id="2147484422" r:id="rId3"/>
    <p:sldLayoutId id="2147484421" r:id="rId4"/>
    <p:sldLayoutId id="2147484420" r:id="rId5"/>
    <p:sldLayoutId id="2147484419" r:id="rId6"/>
    <p:sldLayoutId id="2147484418" r:id="rId7"/>
    <p:sldLayoutId id="2147484417" r:id="rId8"/>
    <p:sldLayoutId id="2147484416" r:id="rId9"/>
    <p:sldLayoutId id="2147484415" r:id="rId10"/>
    <p:sldLayoutId id="2147484414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08BE4DC-87B6-4578-8F79-8A361825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4" r:id="rId2"/>
    <p:sldLayoutId id="2147484433" r:id="rId3"/>
    <p:sldLayoutId id="2147484432" r:id="rId4"/>
    <p:sldLayoutId id="2147484431" r:id="rId5"/>
    <p:sldLayoutId id="2147484430" r:id="rId6"/>
    <p:sldLayoutId id="2147484429" r:id="rId7"/>
    <p:sldLayoutId id="2147484428" r:id="rId8"/>
    <p:sldLayoutId id="2147484427" r:id="rId9"/>
    <p:sldLayoutId id="2147484426" r:id="rId10"/>
    <p:sldLayoutId id="214748442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8E1EFD7-A296-48E3-9155-03EC30219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5" r:id="rId2"/>
    <p:sldLayoutId id="2147484444" r:id="rId3"/>
    <p:sldLayoutId id="2147484443" r:id="rId4"/>
    <p:sldLayoutId id="2147484442" r:id="rId5"/>
    <p:sldLayoutId id="2147484441" r:id="rId6"/>
    <p:sldLayoutId id="2147484440" r:id="rId7"/>
    <p:sldLayoutId id="2147484439" r:id="rId8"/>
    <p:sldLayoutId id="2147484438" r:id="rId9"/>
    <p:sldLayoutId id="2147484437" r:id="rId10"/>
    <p:sldLayoutId id="2147484436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293966-6186-47C0-9BB2-5B57E18E0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6" r:id="rId2"/>
    <p:sldLayoutId id="2147484455" r:id="rId3"/>
    <p:sldLayoutId id="2147484454" r:id="rId4"/>
    <p:sldLayoutId id="2147484453" r:id="rId5"/>
    <p:sldLayoutId id="2147484452" r:id="rId6"/>
    <p:sldLayoutId id="2147484451" r:id="rId7"/>
    <p:sldLayoutId id="2147484450" r:id="rId8"/>
    <p:sldLayoutId id="2147484449" r:id="rId9"/>
    <p:sldLayoutId id="2147484448" r:id="rId10"/>
    <p:sldLayoutId id="214748444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ADCBB1F-070C-4E94-A2C7-C2C59440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7" r:id="rId2"/>
    <p:sldLayoutId id="2147484466" r:id="rId3"/>
    <p:sldLayoutId id="2147484465" r:id="rId4"/>
    <p:sldLayoutId id="2147484464" r:id="rId5"/>
    <p:sldLayoutId id="2147484463" r:id="rId6"/>
    <p:sldLayoutId id="2147484462" r:id="rId7"/>
    <p:sldLayoutId id="2147484461" r:id="rId8"/>
    <p:sldLayoutId id="2147484460" r:id="rId9"/>
    <p:sldLayoutId id="2147484459" r:id="rId10"/>
    <p:sldLayoutId id="2147484458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D2909BE-4E2C-43CE-B4A9-A6B375B8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78" r:id="rId2"/>
    <p:sldLayoutId id="2147484477" r:id="rId3"/>
    <p:sldLayoutId id="2147484476" r:id="rId4"/>
    <p:sldLayoutId id="2147484475" r:id="rId5"/>
    <p:sldLayoutId id="2147484474" r:id="rId6"/>
    <p:sldLayoutId id="2147484473" r:id="rId7"/>
    <p:sldLayoutId id="2147484472" r:id="rId8"/>
    <p:sldLayoutId id="2147484471" r:id="rId9"/>
    <p:sldLayoutId id="2147484470" r:id="rId10"/>
    <p:sldLayoutId id="214748446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549275"/>
            <a:ext cx="14620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3263" y="1412875"/>
            <a:ext cx="551656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3263" y="6245225"/>
            <a:ext cx="2924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62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FAA754A-B1CA-46C6-8164-66F28FC02F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96969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96969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C2B6E8D-D697-42B1-B47C-BD6124568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89" r:id="rId2"/>
    <p:sldLayoutId id="2147484488" r:id="rId3"/>
    <p:sldLayoutId id="2147484487" r:id="rId4"/>
    <p:sldLayoutId id="2147484486" r:id="rId5"/>
    <p:sldLayoutId id="2147484485" r:id="rId6"/>
    <p:sldLayoutId id="2147484484" r:id="rId7"/>
    <p:sldLayoutId id="2147484483" r:id="rId8"/>
    <p:sldLayoutId id="2147484482" r:id="rId9"/>
    <p:sldLayoutId id="2147484481" r:id="rId10"/>
    <p:sldLayoutId id="2147484480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71C397B-8932-4E38-BB3C-C57F3F4C3FBB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4621419-0EAF-42A8-8515-1BEE2714E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0" r:id="rId2"/>
    <p:sldLayoutId id="2147484499" r:id="rId3"/>
    <p:sldLayoutId id="2147484498" r:id="rId4"/>
    <p:sldLayoutId id="2147484497" r:id="rId5"/>
    <p:sldLayoutId id="2147484496" r:id="rId6"/>
    <p:sldLayoutId id="2147484495" r:id="rId7"/>
    <p:sldLayoutId id="2147484494" r:id="rId8"/>
    <p:sldLayoutId id="2147484493" r:id="rId9"/>
    <p:sldLayoutId id="2147484492" r:id="rId10"/>
    <p:sldLayoutId id="2147484491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2E22A0A-BB39-468C-A7B8-6637F6288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1" r:id="rId2"/>
    <p:sldLayoutId id="2147484510" r:id="rId3"/>
    <p:sldLayoutId id="2147484509" r:id="rId4"/>
    <p:sldLayoutId id="2147484508" r:id="rId5"/>
    <p:sldLayoutId id="2147484507" r:id="rId6"/>
    <p:sldLayoutId id="2147484506" r:id="rId7"/>
    <p:sldLayoutId id="2147484505" r:id="rId8"/>
    <p:sldLayoutId id="2147484504" r:id="rId9"/>
    <p:sldLayoutId id="2147484503" r:id="rId10"/>
    <p:sldLayoutId id="2147484502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62AD5B-D075-40C8-85BB-CC0BD2EA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2" r:id="rId2"/>
    <p:sldLayoutId id="2147484521" r:id="rId3"/>
    <p:sldLayoutId id="2147484520" r:id="rId4"/>
    <p:sldLayoutId id="2147484519" r:id="rId5"/>
    <p:sldLayoutId id="2147484518" r:id="rId6"/>
    <p:sldLayoutId id="2147484517" r:id="rId7"/>
    <p:sldLayoutId id="2147484516" r:id="rId8"/>
    <p:sldLayoutId id="2147484515" r:id="rId9"/>
    <p:sldLayoutId id="2147484514" r:id="rId10"/>
    <p:sldLayoutId id="214748451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A5A6A00-FAB7-43AE-AD5F-6D9AAFF11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3" r:id="rId2"/>
    <p:sldLayoutId id="2147484532" r:id="rId3"/>
    <p:sldLayoutId id="2147484531" r:id="rId4"/>
    <p:sldLayoutId id="2147484530" r:id="rId5"/>
    <p:sldLayoutId id="2147484529" r:id="rId6"/>
    <p:sldLayoutId id="2147484528" r:id="rId7"/>
    <p:sldLayoutId id="2147484527" r:id="rId8"/>
    <p:sldLayoutId id="2147484526" r:id="rId9"/>
    <p:sldLayoutId id="2147484525" r:id="rId10"/>
    <p:sldLayoutId id="2147484524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3B2670F-4BDE-4DCF-A4E0-5661957A9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4" r:id="rId2"/>
    <p:sldLayoutId id="2147484543" r:id="rId3"/>
    <p:sldLayoutId id="2147484542" r:id="rId4"/>
    <p:sldLayoutId id="2147484541" r:id="rId5"/>
    <p:sldLayoutId id="2147484540" r:id="rId6"/>
    <p:sldLayoutId id="2147484539" r:id="rId7"/>
    <p:sldLayoutId id="2147484538" r:id="rId8"/>
    <p:sldLayoutId id="2147484537" r:id="rId9"/>
    <p:sldLayoutId id="2147484536" r:id="rId10"/>
    <p:sldLayoutId id="214748453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19B2C23-A33F-4842-B15F-37707A8B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5" r:id="rId2"/>
    <p:sldLayoutId id="2147484554" r:id="rId3"/>
    <p:sldLayoutId id="2147484553" r:id="rId4"/>
    <p:sldLayoutId id="2147484552" r:id="rId5"/>
    <p:sldLayoutId id="2147484551" r:id="rId6"/>
    <p:sldLayoutId id="2147484550" r:id="rId7"/>
    <p:sldLayoutId id="2147484549" r:id="rId8"/>
    <p:sldLayoutId id="2147484548" r:id="rId9"/>
    <p:sldLayoutId id="2147484547" r:id="rId10"/>
    <p:sldLayoutId id="2147484546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39A9F4D-EA5C-4199-BC0C-61C40CF8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6" r:id="rId2"/>
    <p:sldLayoutId id="2147484565" r:id="rId3"/>
    <p:sldLayoutId id="2147484564" r:id="rId4"/>
    <p:sldLayoutId id="2147484563" r:id="rId5"/>
    <p:sldLayoutId id="2147484562" r:id="rId6"/>
    <p:sldLayoutId id="2147484561" r:id="rId7"/>
    <p:sldLayoutId id="2147484560" r:id="rId8"/>
    <p:sldLayoutId id="2147484559" r:id="rId9"/>
    <p:sldLayoutId id="2147484558" r:id="rId10"/>
    <p:sldLayoutId id="214748455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FE4B383-231E-409E-8FD5-67A1DFA6D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7" r:id="rId2"/>
    <p:sldLayoutId id="2147484576" r:id="rId3"/>
    <p:sldLayoutId id="2147484575" r:id="rId4"/>
    <p:sldLayoutId id="2147484574" r:id="rId5"/>
    <p:sldLayoutId id="2147484573" r:id="rId6"/>
    <p:sldLayoutId id="2147484572" r:id="rId7"/>
    <p:sldLayoutId id="2147484571" r:id="rId8"/>
    <p:sldLayoutId id="2147484570" r:id="rId9"/>
    <p:sldLayoutId id="2147484569" r:id="rId10"/>
    <p:sldLayoutId id="2147484568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C6DBD57-F358-4D5B-9995-FCD10E06B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88" r:id="rId2"/>
    <p:sldLayoutId id="2147484587" r:id="rId3"/>
    <p:sldLayoutId id="2147484586" r:id="rId4"/>
    <p:sldLayoutId id="2147484585" r:id="rId5"/>
    <p:sldLayoutId id="2147484584" r:id="rId6"/>
    <p:sldLayoutId id="2147484583" r:id="rId7"/>
    <p:sldLayoutId id="2147484582" r:id="rId8"/>
    <p:sldLayoutId id="2147484581" r:id="rId9"/>
    <p:sldLayoutId id="2147484580" r:id="rId10"/>
    <p:sldLayoutId id="214748457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1E4B936-82AB-4566-A474-E769E13B959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DA16B33-9546-4729-86C4-2CA8B7E2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заголова</a:t>
            </a:r>
            <a:endParaRPr lang="en-US" smtClean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8179D3A7-4F93-4211-921F-DF95580D468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B40F0A9-27BF-4853-A3DA-5DB7EF2C6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591" r:id="rId10"/>
    <p:sldLayoutId id="2147484590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7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249DFEF-B266-4C63-9202-1ED1DDC71D27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2C8D583-9538-4948-822D-5DEA0A0A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ransition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rgbClr val="4D4D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69FDDA-AF95-4B18-AAE0-7B1B4122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4" r:id="rId2"/>
    <p:sldLayoutId id="2147484213" r:id="rId3"/>
    <p:sldLayoutId id="2147484212" r:id="rId4"/>
    <p:sldLayoutId id="2147484211" r:id="rId5"/>
    <p:sldLayoutId id="2147484210" r:id="rId6"/>
    <p:sldLayoutId id="2147484209" r:id="rId7"/>
    <p:sldLayoutId id="2147484208" r:id="rId8"/>
    <p:sldLayoutId id="2147484207" r:id="rId9"/>
    <p:sldLayoutId id="2147484206" r:id="rId10"/>
    <p:sldLayoutId id="214748420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381CE2D-2011-476D-B0A1-B8C0F71C3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5" r:id="rId2"/>
    <p:sldLayoutId id="2147484224" r:id="rId3"/>
    <p:sldLayoutId id="2147484223" r:id="rId4"/>
    <p:sldLayoutId id="2147484222" r:id="rId5"/>
    <p:sldLayoutId id="2147484221" r:id="rId6"/>
    <p:sldLayoutId id="2147484220" r:id="rId7"/>
    <p:sldLayoutId id="2147484219" r:id="rId8"/>
    <p:sldLayoutId id="2147484218" r:id="rId9"/>
    <p:sldLayoutId id="2147484217" r:id="rId10"/>
    <p:sldLayoutId id="2147484216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0A40AA6-D8E3-4DD9-8E6A-1A9164738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6" r:id="rId2"/>
    <p:sldLayoutId id="2147484235" r:id="rId3"/>
    <p:sldLayoutId id="2147484234" r:id="rId4"/>
    <p:sldLayoutId id="2147484233" r:id="rId5"/>
    <p:sldLayoutId id="2147484232" r:id="rId6"/>
    <p:sldLayoutId id="2147484231" r:id="rId7"/>
    <p:sldLayoutId id="2147484230" r:id="rId8"/>
    <p:sldLayoutId id="2147484229" r:id="rId9"/>
    <p:sldLayoutId id="2147484228" r:id="rId10"/>
    <p:sldLayoutId id="214748422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57AF528-59E8-40F0-9B25-D1908F666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7" r:id="rId2"/>
    <p:sldLayoutId id="2147484246" r:id="rId3"/>
    <p:sldLayoutId id="2147484245" r:id="rId4"/>
    <p:sldLayoutId id="2147484244" r:id="rId5"/>
    <p:sldLayoutId id="2147484243" r:id="rId6"/>
    <p:sldLayoutId id="2147484242" r:id="rId7"/>
    <p:sldLayoutId id="2147484241" r:id="rId8"/>
    <p:sldLayoutId id="2147484240" r:id="rId9"/>
    <p:sldLayoutId id="2147484239" r:id="rId10"/>
    <p:sldLayoutId id="2147484238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FFD373F-F7FF-4DAD-9263-B607A987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58" r:id="rId2"/>
    <p:sldLayoutId id="2147484257" r:id="rId3"/>
    <p:sldLayoutId id="2147484256" r:id="rId4"/>
    <p:sldLayoutId id="2147484255" r:id="rId5"/>
    <p:sldLayoutId id="2147484254" r:id="rId6"/>
    <p:sldLayoutId id="2147484253" r:id="rId7"/>
    <p:sldLayoutId id="2147484252" r:id="rId8"/>
    <p:sldLayoutId id="2147484251" r:id="rId9"/>
    <p:sldLayoutId id="2147484250" r:id="rId10"/>
    <p:sldLayoutId id="214748424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848600" cy="129698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Город Калинов и его обитатели</a:t>
            </a:r>
          </a:p>
        </p:txBody>
      </p:sp>
      <p:sp>
        <p:nvSpPr>
          <p:cNvPr id="5048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8229600" cy="3352800"/>
          </a:xfrm>
        </p:spPr>
        <p:txBody>
          <a:bodyPr/>
          <a:lstStyle/>
          <a:p>
            <a:pPr algn="r"/>
            <a:r>
              <a:rPr lang="ru-RU" smtClean="0"/>
              <a:t>Жизни некий преизбыток</a:t>
            </a:r>
          </a:p>
          <a:p>
            <a:pPr algn="r"/>
            <a:r>
              <a:rPr lang="ru-RU" smtClean="0"/>
              <a:t>В знойном воздухе разлит.</a:t>
            </a:r>
          </a:p>
          <a:p>
            <a:pPr algn="r"/>
            <a:r>
              <a:rPr lang="ru-RU" smtClean="0"/>
              <a:t>Ф. И. Тютчев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Кудряш</a:t>
            </a:r>
          </a:p>
        </p:txBody>
      </p:sp>
      <p:pic>
        <p:nvPicPr>
          <p:cNvPr id="514051" name="Рисунок 2" descr="Кудряш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643063"/>
            <a:ext cx="29003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Борис</a:t>
            </a:r>
          </a:p>
        </p:txBody>
      </p:sp>
      <p:pic>
        <p:nvPicPr>
          <p:cNvPr id="515075" name="Содержимое 4" descr="Бори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881188"/>
            <a:ext cx="2786063" cy="44338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75" y="5429250"/>
            <a:ext cx="38481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«Обычаев я здешних не знаю».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/>
                </a:solidFill>
              </a:rPr>
              <a:t>Итоги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/>
                </a:solidFill>
              </a:rPr>
              <a:t>Можно ли сказать, что такие люди, такие нравы господствуют только в Калинове?</a:t>
            </a:r>
          </a:p>
          <a:p>
            <a:pPr>
              <a:defRPr/>
            </a:pPr>
            <a:r>
              <a:rPr lang="ru-RU" dirty="0" smtClean="0">
                <a:solidFill>
                  <a:schemeClr val="accent4"/>
                </a:solidFill>
              </a:rPr>
              <a:t>Добролюбов писал, что есть что-то освежающее вместе с тем в этой пьесе. Что?</a:t>
            </a:r>
          </a:p>
          <a:p>
            <a:pPr>
              <a:defRPr/>
            </a:pPr>
            <a:r>
              <a:rPr lang="ru-RU" dirty="0" smtClean="0">
                <a:solidFill>
                  <a:schemeClr val="accent4"/>
                </a:solidFill>
              </a:rPr>
              <a:t>Что доказывает, что мир Диких и Кабаних пошатнулся?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урока:</a:t>
            </a:r>
          </a:p>
        </p:txBody>
      </p:sp>
      <p:sp>
        <p:nvSpPr>
          <p:cNvPr id="505859" name="Содержимое 5"/>
          <p:cNvSpPr>
            <a:spLocks noGrp="1"/>
          </p:cNvSpPr>
          <p:nvPr>
            <p:ph idx="1"/>
          </p:nvPr>
        </p:nvSpPr>
        <p:spPr>
          <a:xfrm>
            <a:off x="857250" y="1357313"/>
            <a:ext cx="7848600" cy="38100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mtClean="0"/>
              <a:t>Каким целям служат такие персонажи, как Феклуша и Кулигин?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mtClean="0"/>
              <a:t>Какие черты присущи жителям Калинова?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mtClean="0"/>
              <a:t>В чём заключается конфликт драмы?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Кулигин</a:t>
            </a:r>
          </a:p>
        </p:txBody>
      </p:sp>
      <p:sp>
        <p:nvSpPr>
          <p:cNvPr id="506883" name="Содержимое 3"/>
          <p:cNvSpPr>
            <a:spLocks noGrp="1"/>
          </p:cNvSpPr>
          <p:nvPr>
            <p:ph sz="half" idx="1"/>
          </p:nvPr>
        </p:nvSpPr>
        <p:spPr>
          <a:xfrm>
            <a:off x="571500" y="1214438"/>
            <a:ext cx="5143500" cy="3810000"/>
          </a:xfrm>
        </p:spPr>
        <p:txBody>
          <a:bodyPr/>
          <a:lstStyle/>
          <a:p>
            <a:r>
              <a:rPr lang="ru-RU" smtClean="0"/>
              <a:t>Как вы думаете, о чём говорит фамилия Кулигина?</a:t>
            </a:r>
          </a:p>
          <a:p>
            <a:r>
              <a:rPr lang="ru-RU" smtClean="0"/>
              <a:t>Чем увлекается и чем занимается Кулигин?</a:t>
            </a:r>
          </a:p>
          <a:p>
            <a:r>
              <a:rPr lang="ru-RU" smtClean="0"/>
              <a:t>Почему Дикой не понимает Кулигина?</a:t>
            </a:r>
          </a:p>
        </p:txBody>
      </p:sp>
      <p:pic>
        <p:nvPicPr>
          <p:cNvPr id="8" name="Содержимое 7" descr="Кулигин Бабочкин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>
          <a:xfrm>
            <a:off x="6357950" y="357166"/>
            <a:ext cx="2442210" cy="3429024"/>
          </a:xfrm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Кулигин</a:t>
            </a:r>
          </a:p>
        </p:txBody>
      </p:sp>
      <p:sp>
        <p:nvSpPr>
          <p:cNvPr id="507907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1000125"/>
            <a:ext cx="8215312" cy="3810000"/>
          </a:xfrm>
        </p:spPr>
        <p:txBody>
          <a:bodyPr/>
          <a:lstStyle/>
          <a:p>
            <a:r>
              <a:rPr lang="ru-RU" i="1" u="sng" smtClean="0"/>
              <a:t>Архаизм</a:t>
            </a:r>
            <a:r>
              <a:rPr lang="ru-RU" smtClean="0"/>
              <a:t> – устаревшее, вышедшее из употребления</a:t>
            </a:r>
          </a:p>
          <a:p>
            <a:r>
              <a:rPr lang="ru-RU" smtClean="0"/>
              <a:t>Что архаичного можно увидеть в образе Кулигина?</a:t>
            </a:r>
          </a:p>
          <a:p>
            <a:r>
              <a:rPr lang="ru-RU" smtClean="0"/>
              <a:t>Зачем в драму введён такой герой. Как Кулигин, ведь он не движет сюжет, не влияет на события?</a:t>
            </a:r>
          </a:p>
          <a:p>
            <a:r>
              <a:rPr lang="ru-RU" smtClean="0"/>
              <a:t>Прочтите монолог Кулигина (действие 1, сцена 1, явление3). Какие недостатки жителей города Калинова обличает здесь Кулигин?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Самостоятельная работа с текстом </a:t>
            </a:r>
            <a:br>
              <a:rPr lang="ru-RU" sz="3200" smtClean="0"/>
            </a:br>
            <a:r>
              <a:rPr lang="ru-RU" sz="3200" smtClean="0"/>
              <a:t>(по вариантам)</a:t>
            </a:r>
          </a:p>
        </p:txBody>
      </p:sp>
      <p:sp>
        <p:nvSpPr>
          <p:cNvPr id="508931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1143000"/>
            <a:ext cx="4062412" cy="3810000"/>
          </a:xfrm>
        </p:spPr>
        <p:txBody>
          <a:bodyPr/>
          <a:lstStyle/>
          <a:p>
            <a:r>
              <a:rPr lang="ru-RU" smtClean="0"/>
              <a:t>Прочтите монолог Кулигина (действие 1, сцена 1, явление3). Какие недостатки жителей города Калинова обличает здесь Кулигин?</a:t>
            </a:r>
          </a:p>
        </p:txBody>
      </p:sp>
      <p:sp>
        <p:nvSpPr>
          <p:cNvPr id="508932" name="Содержимое 5"/>
          <p:cNvSpPr>
            <a:spLocks noGrp="1"/>
          </p:cNvSpPr>
          <p:nvPr>
            <p:ph sz="half" idx="2"/>
          </p:nvPr>
        </p:nvSpPr>
        <p:spPr>
          <a:xfrm>
            <a:off x="4500563" y="1000125"/>
            <a:ext cx="4276725" cy="3810000"/>
          </a:xfrm>
        </p:spPr>
        <p:txBody>
          <a:bodyPr/>
          <a:lstStyle/>
          <a:p>
            <a:r>
              <a:rPr lang="ru-RU" smtClean="0"/>
              <a:t>Прочтите монолог Кулигина из 3 действия, 3 явления. Какова тема этого монолога? О каком качестве жителей говорит тот факт, что на бульваре никто не гуляет? Какие черты присущи жителям в их семейной жизни?</a:t>
            </a:r>
          </a:p>
          <a:p>
            <a:endParaRPr lang="ru-RU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Феклуша</a:t>
            </a:r>
          </a:p>
        </p:txBody>
      </p:sp>
      <p:pic>
        <p:nvPicPr>
          <p:cNvPr id="5" name="Содержимое 4" descr="Феклуша 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2544464" cy="3810000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071546"/>
            <a:ext cx="5834074" cy="4143404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alpha val="6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accent6"/>
                </a:solidFill>
              </a:rPr>
              <a:t>Феклуша</a:t>
            </a:r>
            <a:r>
              <a:rPr lang="ru-RU" dirty="0" smtClean="0">
                <a:solidFill>
                  <a:schemeClr val="accent6"/>
                </a:solidFill>
              </a:rPr>
              <a:t> называет город Калинов «обетованной землёй»</a:t>
            </a:r>
          </a:p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Как она отзывается о купечеств?</a:t>
            </a:r>
          </a:p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Зачитайте, о чём рассказывает </a:t>
            </a:r>
            <a:r>
              <a:rPr lang="ru-RU" dirty="0" err="1" smtClean="0">
                <a:solidFill>
                  <a:schemeClr val="accent6"/>
                </a:solidFill>
              </a:rPr>
              <a:t>Феклуша</a:t>
            </a:r>
            <a:endParaRPr lang="ru-RU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О чём она говорит? Каковы темы её рассказов? В чём их смысл?</a:t>
            </a:r>
          </a:p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Почему люди ей верят?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Жертвы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85813" y="1285875"/>
            <a:ext cx="3214687" cy="1500188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400" dirty="0"/>
              <a:t>Смиряющиеся, тихие, молча терпящие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72063" y="1285875"/>
            <a:ext cx="3214687" cy="1500188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400" dirty="0"/>
              <a:t>Подлаживаю -</a:t>
            </a:r>
          </a:p>
          <a:p>
            <a:pPr marL="457200" algn="ctr">
              <a:defRPr/>
            </a:pPr>
            <a:r>
              <a:rPr lang="ru-RU" sz="2400" dirty="0" err="1"/>
              <a:t>щиеся</a:t>
            </a:r>
            <a:r>
              <a:rPr lang="ru-RU" sz="2400" dirty="0"/>
              <a:t>, </a:t>
            </a:r>
          </a:p>
          <a:p>
            <a:pPr marL="457200" algn="ctr">
              <a:defRPr/>
            </a:pPr>
            <a:r>
              <a:rPr lang="ru-RU" sz="2400" dirty="0"/>
              <a:t>лгущие</a:t>
            </a:r>
          </a:p>
        </p:txBody>
      </p:sp>
      <p:sp>
        <p:nvSpPr>
          <p:cNvPr id="14" name="Багетная рамка 13"/>
          <p:cNvSpPr/>
          <p:nvPr/>
        </p:nvSpPr>
        <p:spPr bwMode="auto">
          <a:xfrm>
            <a:off x="3357554" y="6000768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Варвара</a:t>
            </a:r>
          </a:p>
        </p:txBody>
      </p:sp>
      <p:sp>
        <p:nvSpPr>
          <p:cNvPr id="15" name="Багетная рамка 14"/>
          <p:cNvSpPr/>
          <p:nvPr/>
        </p:nvSpPr>
        <p:spPr bwMode="auto">
          <a:xfrm>
            <a:off x="785786" y="6000768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Тихон</a:t>
            </a:r>
          </a:p>
        </p:txBody>
      </p:sp>
      <p:sp>
        <p:nvSpPr>
          <p:cNvPr id="16" name="Багетная рамка 15"/>
          <p:cNvSpPr/>
          <p:nvPr/>
        </p:nvSpPr>
        <p:spPr bwMode="auto">
          <a:xfrm>
            <a:off x="6143636" y="6000768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Кудряш</a:t>
            </a:r>
          </a:p>
        </p:txBody>
      </p:sp>
      <p:sp>
        <p:nvSpPr>
          <p:cNvPr id="17" name="Багетная рамка 16"/>
          <p:cNvSpPr/>
          <p:nvPr/>
        </p:nvSpPr>
        <p:spPr bwMode="auto">
          <a:xfrm>
            <a:off x="2214546" y="5214950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Борис</a:t>
            </a:r>
          </a:p>
        </p:txBody>
      </p:sp>
      <p:sp>
        <p:nvSpPr>
          <p:cNvPr id="18" name="Багетная рамка 17"/>
          <p:cNvSpPr/>
          <p:nvPr/>
        </p:nvSpPr>
        <p:spPr bwMode="auto">
          <a:xfrm>
            <a:off x="4929190" y="5286388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 err="1"/>
              <a:t>Кулигин</a:t>
            </a:r>
            <a:endParaRPr lang="ru-RU" sz="2000" dirty="0"/>
          </a:p>
        </p:txBody>
      </p:sp>
      <p:sp>
        <p:nvSpPr>
          <p:cNvPr id="19" name="Багетная рамка 18"/>
          <p:cNvSpPr/>
          <p:nvPr/>
        </p:nvSpPr>
        <p:spPr bwMode="auto">
          <a:xfrm>
            <a:off x="1214414" y="2928934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Борис</a:t>
            </a:r>
          </a:p>
        </p:txBody>
      </p:sp>
      <p:sp>
        <p:nvSpPr>
          <p:cNvPr id="20" name="Багетная рамка 19"/>
          <p:cNvSpPr/>
          <p:nvPr/>
        </p:nvSpPr>
        <p:spPr bwMode="auto">
          <a:xfrm>
            <a:off x="1214414" y="3643314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 err="1"/>
              <a:t>Кулигин</a:t>
            </a:r>
            <a:endParaRPr lang="ru-RU" sz="2000" dirty="0"/>
          </a:p>
        </p:txBody>
      </p:sp>
      <p:sp>
        <p:nvSpPr>
          <p:cNvPr id="21" name="Багетная рамка 20"/>
          <p:cNvSpPr/>
          <p:nvPr/>
        </p:nvSpPr>
        <p:spPr bwMode="auto">
          <a:xfrm>
            <a:off x="1214414" y="4429132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Тихон</a:t>
            </a: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5572132" y="3000372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Кудряш</a:t>
            </a:r>
          </a:p>
        </p:txBody>
      </p:sp>
      <p:sp>
        <p:nvSpPr>
          <p:cNvPr id="23" name="Багетная рамка 22"/>
          <p:cNvSpPr/>
          <p:nvPr/>
        </p:nvSpPr>
        <p:spPr bwMode="auto">
          <a:xfrm>
            <a:off x="5572132" y="3714752"/>
            <a:ext cx="2428892" cy="571504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algn="ctr">
              <a:defRPr/>
            </a:pPr>
            <a:r>
              <a:rPr lang="ru-RU" sz="2000" dirty="0"/>
              <a:t>Варвара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Тихон</a:t>
            </a:r>
          </a:p>
        </p:txBody>
      </p:sp>
      <p:pic>
        <p:nvPicPr>
          <p:cNvPr id="512003" name="Содержимое 4" descr="Тихон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500063"/>
            <a:ext cx="2687638" cy="3810000"/>
          </a:xfrm>
        </p:spPr>
      </p:pic>
      <p:sp>
        <p:nvSpPr>
          <p:cNvPr id="6" name="TextBox 5"/>
          <p:cNvSpPr txBox="1"/>
          <p:nvPr/>
        </p:nvSpPr>
        <p:spPr>
          <a:xfrm>
            <a:off x="4000500" y="3429000"/>
            <a:ext cx="4929188" cy="30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/>
                </a:solidFill>
              </a:rPr>
              <a:t>«Да мы об вас, маменька, денно и нощно бога молим, чтобы вам, маменька, бог дал здоровья и всякого благополучия и в делах успеху».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/>
                </a:solidFill>
              </a:rPr>
              <a:t>«Да я, маменька, и не хочу своей волей жить. Где уж мне своей волей жить?»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Варвара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3500438"/>
            <a:ext cx="3848100" cy="2928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«Делай, что хочешь, только бы шито да крыто»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«И я не обманщица была, да выучилась, когда нужно стало».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513028" name="Содержимое 4" descr="Варвара Эскиз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18200" y="428625"/>
            <a:ext cx="2890838" cy="364331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андаши и море">
  <a:themeElements>
    <a:clrScheme name="Другая 17">
      <a:dk1>
        <a:srgbClr val="7030A0"/>
      </a:dk1>
      <a:lt1>
        <a:srgbClr val="FFFFFF"/>
      </a:lt1>
      <a:dk2>
        <a:srgbClr val="7030A0"/>
      </a:dk2>
      <a:lt2>
        <a:srgbClr val="808080"/>
      </a:lt2>
      <a:accent1>
        <a:srgbClr val="381750"/>
      </a:accent1>
      <a:accent2>
        <a:srgbClr val="333399"/>
      </a:accent2>
      <a:accent3>
        <a:srgbClr val="381750"/>
      </a:accent3>
      <a:accent4>
        <a:srgbClr val="000000"/>
      </a:accent4>
      <a:accent5>
        <a:srgbClr val="7030A0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colormaster">
  <a:themeElements>
    <a:clrScheme name="1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4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v">
  <a:themeElements>
    <a:clrScheme name="tv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白壁と花の額">
  <a:themeElements>
    <a:clrScheme name="白壁と花の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壁と花の額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白壁と花の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eye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1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3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3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Тема9">
  <a:themeElements>
    <a:clrScheme name="little_ita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ttle_ital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tle_ita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olormaster">
  <a:themeElements>
    <a:clrScheme name="1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карандаши и море</Template>
  <TotalTime>83</TotalTime>
  <Words>307</Words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85</vt:i4>
      </vt:variant>
      <vt:variant>
        <vt:lpstr>Заголовки слайдов</vt:lpstr>
      </vt:variant>
      <vt:variant>
        <vt:i4>13</vt:i4>
      </vt:variant>
    </vt:vector>
  </HeadingPairs>
  <TitlesOfParts>
    <vt:vector size="105" baseType="lpstr">
      <vt:lpstr>Times New Roman</vt:lpstr>
      <vt:lpstr>Arial</vt:lpstr>
      <vt:lpstr>Calibri</vt:lpstr>
      <vt:lpstr>Monotype Corsiva</vt:lpstr>
      <vt:lpstr>Arial Narrow</vt:lpstr>
      <vt:lpstr>Verdana</vt:lpstr>
      <vt:lpstr>ＭＳ Ｐゴシック</vt:lpstr>
      <vt:lpstr>карандаши и море</vt:lpstr>
      <vt:lpstr>Design3</vt:lpstr>
      <vt:lpstr>白壁と花の額</vt:lpstr>
      <vt:lpstr>Тема33</vt:lpstr>
      <vt:lpstr>9_colormaster</vt:lpstr>
      <vt:lpstr>2_colormaster</vt:lpstr>
      <vt:lpstr>4_colormaster</vt:lpstr>
      <vt:lpstr>10_colormaster</vt:lpstr>
      <vt:lpstr>5_colormaster</vt:lpstr>
      <vt:lpstr>7_colormaster</vt:lpstr>
      <vt:lpstr>11_colormaster</vt:lpstr>
      <vt:lpstr>8_colormaster</vt:lpstr>
      <vt:lpstr>tv</vt:lpstr>
      <vt:lpstr>3_colormaster</vt:lpstr>
      <vt:lpstr>6_colormaster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1_tv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eye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33_colormaster</vt:lpstr>
      <vt:lpstr>Anim-13_Sea</vt:lpstr>
      <vt:lpstr>Тема9</vt:lpstr>
      <vt:lpstr>карандаши и море</vt:lpstr>
      <vt:lpstr>Design3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白壁と花の額</vt:lpstr>
      <vt:lpstr>Тема33</vt:lpstr>
      <vt:lpstr>Тема33</vt:lpstr>
      <vt:lpstr>Тема33</vt:lpstr>
      <vt:lpstr>Тема33</vt:lpstr>
      <vt:lpstr>Тема33</vt:lpstr>
      <vt:lpstr>Тема33</vt:lpstr>
      <vt:lpstr>Тема33</vt:lpstr>
      <vt:lpstr>Тема33</vt:lpstr>
      <vt:lpstr>Тема33</vt:lpstr>
      <vt:lpstr>Тема33</vt:lpstr>
      <vt:lpstr>Тема33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Anim-13_Sea</vt:lpstr>
      <vt:lpstr>Тема9</vt:lpstr>
      <vt:lpstr>Тема9</vt:lpstr>
      <vt:lpstr>Тема9</vt:lpstr>
      <vt:lpstr>Тема9</vt:lpstr>
      <vt:lpstr>Тема9</vt:lpstr>
      <vt:lpstr>Тема9</vt:lpstr>
      <vt:lpstr>Тема9</vt:lpstr>
      <vt:lpstr>Тема9</vt:lpstr>
      <vt:lpstr>Тема9</vt:lpstr>
      <vt:lpstr>Тема9</vt:lpstr>
      <vt:lpstr>Тема9</vt:lpstr>
      <vt:lpstr>Город Калинов и его обитатели</vt:lpstr>
      <vt:lpstr>Вопросы урока:</vt:lpstr>
      <vt:lpstr>Кулигин</vt:lpstr>
      <vt:lpstr>Кулигин</vt:lpstr>
      <vt:lpstr>Самостоятельная работа с текстом  (по вариантам)</vt:lpstr>
      <vt:lpstr>Феклуша</vt:lpstr>
      <vt:lpstr>Жертвы</vt:lpstr>
      <vt:lpstr>Тихон</vt:lpstr>
      <vt:lpstr>Варвара</vt:lpstr>
      <vt:lpstr>Кудряш</vt:lpstr>
      <vt:lpstr>Борис</vt:lpstr>
      <vt:lpstr>Итоги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Своеобразие конфликта. Смысл названия. </dc:title>
  <dc:creator>Инна</dc:creator>
  <cp:lastModifiedBy>Customer</cp:lastModifiedBy>
  <cp:revision>12</cp:revision>
  <dcterms:created xsi:type="dcterms:W3CDTF">2011-07-07T14:44:21Z</dcterms:created>
  <dcterms:modified xsi:type="dcterms:W3CDTF">2011-09-30T16:25:54Z</dcterms:modified>
</cp:coreProperties>
</file>