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57" r:id="rId3"/>
    <p:sldId id="270" r:id="rId4"/>
    <p:sldId id="268" r:id="rId5"/>
    <p:sldId id="260" r:id="rId6"/>
    <p:sldId id="269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D3DB-2F6D-450E-85A1-E233E717D50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E04AD-9B4C-4E19-8B07-5901BE886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3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4608512" cy="36098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Правда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войне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творчестве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А.Т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Твардовского.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H:\твардовский\, 1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927950" cy="51125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stgif.su/_ph/37/1/25954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320480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0032" y="980728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Прошла война, прошла страда,</a:t>
            </a:r>
          </a:p>
          <a:p>
            <a:r>
              <a:rPr lang="ru-RU" sz="3000" dirty="0" smtClean="0"/>
              <a:t>Но боль взывает к людям:</a:t>
            </a:r>
          </a:p>
          <a:p>
            <a:r>
              <a:rPr lang="ru-RU" sz="3000" dirty="0" smtClean="0"/>
              <a:t>Давайте, люди, никогда</a:t>
            </a:r>
          </a:p>
          <a:p>
            <a:r>
              <a:rPr lang="ru-RU" sz="3000" dirty="0" smtClean="0"/>
              <a:t>Об этом не забудем.</a:t>
            </a:r>
          </a:p>
          <a:p>
            <a:endParaRPr lang="ru-RU" sz="3000" dirty="0" smtClean="0"/>
          </a:p>
          <a:p>
            <a:r>
              <a:rPr lang="ru-RU" sz="3000" dirty="0" smtClean="0"/>
              <a:t>     (А.Т.Твардовский</a:t>
            </a:r>
          </a:p>
          <a:p>
            <a:r>
              <a:rPr lang="ru-RU" sz="3000" dirty="0" smtClean="0"/>
              <a:t>          «Дом у дороги»)</a:t>
            </a:r>
            <a:endParaRPr lang="ru-RU" sz="3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7239000" cy="1143000"/>
          </a:xfrm>
        </p:spPr>
        <p:txBody>
          <a:bodyPr/>
          <a:lstStyle/>
          <a:p>
            <a:r>
              <a:rPr lang="ru-RU" dirty="0" smtClean="0"/>
              <a:t>Работу выполнили: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564904"/>
            <a:ext cx="5904656" cy="3242760"/>
          </a:xfrm>
          <a:prstGeom prst="rect">
            <a:avLst/>
          </a:prstGeom>
        </p:spPr>
        <p:txBody>
          <a:bodyPr/>
          <a:lstStyle/>
          <a:p>
            <a:r>
              <a:rPr lang="ru-RU" sz="2800" dirty="0" err="1" smtClean="0"/>
              <a:t>Абсалямова</a:t>
            </a:r>
            <a:r>
              <a:rPr lang="ru-RU" sz="2800" dirty="0" smtClean="0"/>
              <a:t> Мария</a:t>
            </a:r>
          </a:p>
          <a:p>
            <a:r>
              <a:rPr lang="ru-RU" sz="2800" dirty="0"/>
              <a:t>Басова </a:t>
            </a:r>
            <a:r>
              <a:rPr lang="ru-RU" sz="2800" dirty="0" smtClean="0"/>
              <a:t>Ксения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546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704856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489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87208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Поэтическое кредо Твардовского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268760"/>
            <a:ext cx="4546848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иного пуще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прожить наверняка –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чего? Без правды сущей,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Правды, прямо в душу бьющей,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была б она погуще,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ни была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горька». 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buNone/>
              <a:tabLst>
                <a:tab pos="95250" algn="l"/>
              </a:tabLst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«Василий Тёркин»)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:\твардовский\018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3024336" cy="4621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lana\Рабочий стол\d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780928"/>
            <a:ext cx="4824537" cy="3456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476672"/>
            <a:ext cx="7478216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«Война – жесточе нету слова.</a:t>
            </a:r>
          </a:p>
          <a:p>
            <a:r>
              <a:rPr lang="ru-RU" sz="2800" dirty="0" smtClean="0"/>
              <a:t>Война – печальней нету слова.</a:t>
            </a:r>
          </a:p>
          <a:p>
            <a:r>
              <a:rPr lang="ru-RU" sz="2800" dirty="0" smtClean="0"/>
              <a:t>Война – святее нету слова»</a:t>
            </a:r>
            <a:endParaRPr lang="ru-RU" sz="2800" dirty="0"/>
          </a:p>
        </p:txBody>
      </p:sp>
      <p:pic>
        <p:nvPicPr>
          <p:cNvPr id="1027" name="Picture 3" descr="C:\Documents and Settings\Svetlana\Рабочий стол\в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988840"/>
            <a:ext cx="4032448" cy="33843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60648"/>
            <a:ext cx="75438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«Две строчки…»</a:t>
            </a:r>
            <a:endParaRPr lang="ru-RU" sz="2800" dirty="0"/>
          </a:p>
        </p:txBody>
      </p:sp>
      <p:pic>
        <p:nvPicPr>
          <p:cNvPr id="10244" name="Picture 4" descr="Фотографии Великой Отечественной Войны (13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456384" cy="4312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6" name="Picture 6" descr="http://www.krasfun.ru/wp-content/uploads/2009/12/sovetskofinskaya-voyna-godov-fotografiy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792" y="2564904"/>
            <a:ext cx="5042207" cy="3528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51520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Ужас войны запечатлелся в памяти поэта во время финской кампании в образе бойца-парнишки,</a:t>
            </a:r>
          </a:p>
          <a:p>
            <a:r>
              <a:rPr lang="ru-RU" sz="2400" dirty="0" smtClean="0"/>
              <a:t> «что был в сороковом году  убит в Финляндии на льду».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992888" cy="1600200"/>
          </a:xfrm>
        </p:spPr>
        <p:txBody>
          <a:bodyPr/>
          <a:lstStyle/>
          <a:p>
            <a:r>
              <a:rPr lang="ru-RU" dirty="0" smtClean="0"/>
              <a:t>поэма «Василий Теркин»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3573016"/>
            <a:ext cx="6042248" cy="366328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идет святой и правый.</a:t>
            </a:r>
          </a:p>
          <a:p>
            <a:pPr marL="9525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Смертный бой не ради славы,</a:t>
            </a:r>
          </a:p>
          <a:p>
            <a:pPr marL="9525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жизни 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земле».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:\твардовский\война\rubric_issue_173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76950" cy="32194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0\Рабочий стол\Тёрк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41513" cy="5182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8024" y="1124744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«Но вот одно я помню точно: была несомненная уверенность, что книга писалась на нашем фронте и даже где-то здесь, близко. Такое ощущение сопутствует книгам, где правда всё: и целое и частности».</a:t>
            </a:r>
          </a:p>
          <a:p>
            <a:r>
              <a:rPr lang="ru-RU" sz="2600" dirty="0" smtClean="0"/>
              <a:t>                (Г.Бакланов) </a:t>
            </a:r>
          </a:p>
          <a:p>
            <a:r>
              <a:rPr lang="ru-RU" sz="2600" dirty="0" smtClean="0"/>
              <a:t>                                                                   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733257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«Василий   Тёркин»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570" y="332656"/>
            <a:ext cx="453143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поэма</a:t>
            </a:r>
            <a:br>
              <a:rPr lang="ru-RU" dirty="0" smtClean="0"/>
            </a:br>
            <a:r>
              <a:rPr lang="ru-RU" dirty="0" smtClean="0"/>
              <a:t>«Дом </a:t>
            </a:r>
            <a:r>
              <a:rPr lang="ru-RU" dirty="0"/>
              <a:t>у </a:t>
            </a:r>
            <a:r>
              <a:rPr lang="ru-RU" dirty="0" smtClean="0"/>
              <a:t>дороги»</a:t>
            </a:r>
            <a:endParaRPr lang="ru-RU" dirty="0"/>
          </a:p>
        </p:txBody>
      </p:sp>
      <p:pic>
        <p:nvPicPr>
          <p:cNvPr id="1026" name="Picture 2" descr="H:\твардовский\Napepeli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9237"/>
            <a:ext cx="4036493" cy="55920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772816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«Я не узнал даже пепелище отцовского дома. Ни деревца, ни сада, ни кирпичика, ни столбика от построек – всё занесено дурной, высокой, как конопля, травой, что обычно растёт на заброшенных пепелищах»</a:t>
            </a:r>
          </a:p>
          <a:p>
            <a:r>
              <a:rPr lang="ru-RU" sz="2600" dirty="0" smtClean="0"/>
              <a:t>               (А.Т. Твардовский)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А.Т.Твардовский на пепелище дома в Загорье, 1943 г.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9128"/>
            <a:ext cx="8712968" cy="1187624"/>
          </a:xfrm>
        </p:spPr>
        <p:txBody>
          <a:bodyPr/>
          <a:lstStyle/>
          <a:p>
            <a:r>
              <a:rPr lang="ru-RU" dirty="0" smtClean="0"/>
              <a:t>«Жестокая память» о войне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9552" y="1124744"/>
            <a:ext cx="7704856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</a:t>
            </a:r>
            <a:r>
              <a:rPr lang="ru-RU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день, когда окончилась война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  <a:endParaRPr lang="ru-RU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2" name="Picture 2" descr="http://i054.radikal.ru/1105/51/f6df13b106d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536504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Picture 4" descr="http://im6-tub-ru.yandex.net/i?id=119847591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440" y="2060848"/>
            <a:ext cx="4334881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Svetlana\Рабочий стол\твардовский\амя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960440" cy="5328592"/>
          </a:xfrm>
          <a:prstGeom prst="rect">
            <a:avLst/>
          </a:prstGeom>
          <a:noFill/>
        </p:spPr>
      </p:pic>
      <p:pic>
        <p:nvPicPr>
          <p:cNvPr id="5" name="Picture 1" descr="C:\Documents and Settings\Svetlana\Рабочий стол\твардовский\ам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68"/>
            <a:ext cx="3960440" cy="5328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знаю, никакой моей вины…»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340768"/>
            <a:ext cx="46085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Я знаю, никакой моей вины</a:t>
            </a:r>
          </a:p>
          <a:p>
            <a:r>
              <a:rPr lang="ru-RU" sz="2600" dirty="0" smtClean="0"/>
              <a:t>В том, что другие не пришли с войны,</a:t>
            </a:r>
          </a:p>
          <a:p>
            <a:r>
              <a:rPr lang="ru-RU" sz="2600" dirty="0" smtClean="0"/>
              <a:t>В том, что они – кто      старше, кто моложе – </a:t>
            </a:r>
          </a:p>
          <a:p>
            <a:r>
              <a:rPr lang="ru-RU" sz="2600" dirty="0" smtClean="0"/>
              <a:t>Остались там, и не о том же речь,</a:t>
            </a:r>
          </a:p>
          <a:p>
            <a:r>
              <a:rPr lang="ru-RU" sz="2600" dirty="0" smtClean="0"/>
              <a:t>Что я их мог, но не сумел сберечь,  </a:t>
            </a:r>
          </a:p>
          <a:p>
            <a:r>
              <a:rPr lang="ru-RU" sz="2600" dirty="0" smtClean="0"/>
              <a:t>Речь не о том, но всё же, </a:t>
            </a:r>
          </a:p>
          <a:p>
            <a:r>
              <a:rPr lang="ru-RU" sz="2600" dirty="0" smtClean="0"/>
              <a:t>всё же, всё же….</a:t>
            </a:r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7">
      <a:dk1>
        <a:srgbClr val="85461F"/>
      </a:dk1>
      <a:lt1>
        <a:sysClr val="window" lastClr="FFFEFF"/>
      </a:lt1>
      <a:dk2>
        <a:srgbClr val="065218"/>
      </a:dk2>
      <a:lt2>
        <a:srgbClr val="EDF3AE"/>
      </a:lt2>
      <a:accent1>
        <a:srgbClr val="A3561D"/>
      </a:accent1>
      <a:accent2>
        <a:srgbClr val="769F11"/>
      </a:accent2>
      <a:accent3>
        <a:srgbClr val="D4E336"/>
      </a:accent3>
      <a:accent4>
        <a:srgbClr val="85461F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434</TotalTime>
  <Words>356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Правда о войне  в творчестве  А.Т. Твардовского. </vt:lpstr>
      <vt:lpstr>Поэтическое кредо Твардовского</vt:lpstr>
      <vt:lpstr>Слайд 3</vt:lpstr>
      <vt:lpstr>Слайд 4</vt:lpstr>
      <vt:lpstr>поэма «Василий Теркин»</vt:lpstr>
      <vt:lpstr>Слайд 6</vt:lpstr>
      <vt:lpstr>      поэма «Дом у дороги»</vt:lpstr>
      <vt:lpstr>«Жестокая память» о войне</vt:lpstr>
      <vt:lpstr>Слайд 9</vt:lpstr>
      <vt:lpstr>Слайд 10</vt:lpstr>
      <vt:lpstr>Работу выполнили: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</dc:creator>
  <cp:lastModifiedBy>Светлана</cp:lastModifiedBy>
  <cp:revision>54</cp:revision>
  <dcterms:created xsi:type="dcterms:W3CDTF">2012-02-16T10:29:31Z</dcterms:created>
  <dcterms:modified xsi:type="dcterms:W3CDTF">2014-12-14T16:56:52Z</dcterms:modified>
</cp:coreProperties>
</file>