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0" autoAdjust="0"/>
    <p:restoredTop sz="9468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3"/>
            <a:ext cx="7672414" cy="50006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Тема  практического занятия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7415242" cy="34290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«Оформление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приказа по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деятельности»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772400" cy="642941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428737"/>
            <a:ext cx="7772400" cy="350046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Усвоить правила составления распорядительных документов.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Оформить реквизиты приказа в соответствии со ГОСТ Р. 7.97 – 2016;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 применять теоретические знания применительно к конкретной производственной ситуации.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571503"/>
          </a:xfrm>
        </p:spPr>
        <p:txBody>
          <a:bodyPr>
            <a:noAutofit/>
          </a:bodyPr>
          <a:lstStyle/>
          <a:p>
            <a:r>
              <a:rPr lang="ru-RU" sz="2400" dirty="0" smtClean="0"/>
              <a:t>Алгоритм разрешения ситуации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1285860"/>
            <a:ext cx="7786742" cy="4643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Внимательно  ознакомиться  с производственной ситуацией.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вид приказа  необходимо составить из сложившейся ситуации?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вид и формат бланка издаваемого документа.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Установить размеры полей бланка. 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Установить состав реквизитов документа.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реквизиты известны?  Какими реквизитами необходимо дополнить документ?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 каких структурных элементов состоит текст документа?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формулируется предписываемое действие? 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каких элементов оно состоит? 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является исполнителями?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формулируется последний пункт приказа? </a:t>
            </a:r>
          </a:p>
          <a:p>
            <a:pPr marL="914400" lvl="0" indent="-360000" algn="l">
              <a:buFont typeface="+mj-lt"/>
              <a:buAutoNum type="arabicPeriod"/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составлении документа соблюдать интервалы между реквизитами.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42919"/>
            <a:ext cx="7772400" cy="428627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Ситуация № 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471490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indent="457200" algn="just">
              <a:lnSpc>
                <a:spcPct val="114000"/>
              </a:lnSpc>
              <a:spcBef>
                <a:spcPts val="0"/>
              </a:spcBef>
            </a:pPr>
            <a:endParaRPr lang="ru-RU" dirty="0" smtClean="0"/>
          </a:p>
          <a:p>
            <a:pPr indent="457200" algn="just">
              <a:lnSpc>
                <a:spcPct val="114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На Н-ском комбинате по производству музыкальных инструментов и мебели (государственное предприятие), который входит в Концерн по разработке и производству продукции музыкальной промышленности (РОСМУЗПРОМ), действует Положение о премировании руководителей цехов, отделов и служб, утвержденное 25.01.2018 № 27. 12 апреля текущего года директор комбината В.М.Ларионов поручил начальнику отдела труда и заработной платы Маркову Н.Г. рассчитать размер премии руководителям отделов, цехов и служб комбината по итогам работы за первый квартал к 15 апреля, а главному бухгалтеру комбината Трошиной С.Г. – организовать выплату премии к 20 апреля текущего года. Начальник планово-экономического отдела Матвеева С.Н. и главный бухгалтер Трошина С.Г. завизировали проект приказа директора комбината.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Тема  практического занятия</vt:lpstr>
      <vt:lpstr>Цели урока</vt:lpstr>
      <vt:lpstr>Алгоритм разрешения ситуации </vt:lpstr>
      <vt:lpstr>Ситуация №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урока</dc:title>
  <dc:creator>Лена</dc:creator>
  <cp:lastModifiedBy>1</cp:lastModifiedBy>
  <cp:revision>7</cp:revision>
  <dcterms:created xsi:type="dcterms:W3CDTF">2016-11-19T04:22:00Z</dcterms:created>
  <dcterms:modified xsi:type="dcterms:W3CDTF">2021-11-24T10:16:52Z</dcterms:modified>
</cp:coreProperties>
</file>