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302" r:id="rId3"/>
    <p:sldId id="304" r:id="rId4"/>
    <p:sldId id="305" r:id="rId5"/>
    <p:sldId id="306" r:id="rId6"/>
    <p:sldId id="307" r:id="rId7"/>
    <p:sldId id="308" r:id="rId8"/>
    <p:sldId id="309" r:id="rId9"/>
    <p:sldId id="301" r:id="rId10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23CB1"/>
    <a:srgbClr val="FFCCFF"/>
    <a:srgbClr val="005A58"/>
    <a:srgbClr val="7DD330"/>
    <a:srgbClr val="00CC00"/>
    <a:srgbClr val="0C7CD2"/>
    <a:srgbClr val="1F7EE7"/>
    <a:srgbClr val="AE1517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56" autoAdjust="0"/>
    <p:restoredTop sz="94624" autoAdjust="0"/>
  </p:normalViewPr>
  <p:slideViewPr>
    <p:cSldViewPr>
      <p:cViewPr>
        <p:scale>
          <a:sx n="69" d="100"/>
          <a:sy n="69" d="100"/>
        </p:scale>
        <p:origin x="-139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powerpointstyles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Text Box 28"/>
          <p:cNvSpPr txBox="1">
            <a:spLocks noChangeArrowheads="1"/>
          </p:cNvSpPr>
          <p:nvPr userDrawn="1"/>
        </p:nvSpPr>
        <p:spPr bwMode="auto">
          <a:xfrm>
            <a:off x="3348038" y="6237288"/>
            <a:ext cx="2990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>
                <a:hlinkClick r:id="rId13"/>
              </a:rPr>
              <a:t>Free Powerpoint Templates</a:t>
            </a:r>
            <a:endParaRPr lang="fr-FR"/>
          </a:p>
        </p:txBody>
      </p:sp>
      <p:pic>
        <p:nvPicPr>
          <p:cNvPr id="1051" name="Picture 27" descr="nb v rufghjfg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32" name="Text Box 8"/>
          <p:cNvSpPr txBox="1">
            <a:spLocks noChangeArrowheads="1"/>
          </p:cNvSpPr>
          <p:nvPr userDrawn="1"/>
        </p:nvSpPr>
        <p:spPr bwMode="auto">
          <a:xfrm>
            <a:off x="7962900" y="6375400"/>
            <a:ext cx="1073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Page </a:t>
            </a:r>
            <a:fld id="{356CC38C-AC56-4DC4-A170-4CC89ADF8B2F}" type="slidenum">
              <a:rPr lang="fr-FR" b="1">
                <a:solidFill>
                  <a:schemeClr val="bg1"/>
                </a:solidFill>
              </a:rPr>
              <a:pPr/>
              <a:t>‹#›</a:t>
            </a:fld>
            <a:endParaRPr lang="fr-FR" b="1">
              <a:solidFill>
                <a:schemeClr val="bg1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powerpointstyles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0" name="Picture 22" descr="bvcb dfbvcdf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71" name="Text Box 23"/>
          <p:cNvSpPr txBox="1">
            <a:spLocks noChangeArrowheads="1"/>
          </p:cNvSpPr>
          <p:nvPr/>
        </p:nvSpPr>
        <p:spPr bwMode="auto">
          <a:xfrm>
            <a:off x="357158" y="285728"/>
            <a:ext cx="757242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Влияние ,изменение окружающей среды на здоровье человека</a:t>
            </a:r>
            <a:endParaRPr lang="fr-FR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G:\смолапо\Лого АПО 2014_А4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000240"/>
            <a:ext cx="3239687" cy="24646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ексей\Desktop\д.Витя\img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7786709" cy="507209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/>
              <a:t>Химические загрязнения среды и здоровье человека</a:t>
            </a:r>
            <a:endParaRPr lang="ru-RU" sz="4000" dirty="0"/>
          </a:p>
        </p:txBody>
      </p:sp>
      <p:pic>
        <p:nvPicPr>
          <p:cNvPr id="5" name="Содержимое 4" descr="img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1472" y="1696628"/>
            <a:ext cx="4252914" cy="3189686"/>
          </a:xfrm>
        </p:spPr>
      </p:pic>
      <p:pic>
        <p:nvPicPr>
          <p:cNvPr id="6" name="Содержимое 5" descr="pengelolaan-lingkungan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6314" y="3864815"/>
            <a:ext cx="4357686" cy="2993185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/>
              <a:t>БИОЛОГИЧЕСКИЕ ЗАГРЯЗНЕНИЯ И БОЛЕЗНИ ЧЕЛОВЕКА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Содержимое 6" descr="img8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14282" y="1643050"/>
            <a:ext cx="8715436" cy="5072074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slide_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2143116"/>
            <a:ext cx="7143768" cy="327695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34" y="285728"/>
            <a:ext cx="8143932" cy="1928826"/>
          </a:xfrm>
        </p:spPr>
        <p:txBody>
          <a:bodyPr/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Отрицательное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воздействие на окружающую среду оказывают промышленные предприятия, автотранспорт, испытания ядерного оружия чрезмерное применение минеральных удобрений и пестицидов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43998" cy="1000108"/>
          </a:xfrm>
        </p:spPr>
        <p:txBody>
          <a:bodyPr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Хроническая экологически обусловленная интоксикация нарушает нашу психику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50297" y="1785926"/>
            <a:ext cx="4653759" cy="35719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5720" y="1285860"/>
            <a:ext cx="3571900" cy="5286412"/>
          </a:xfrm>
        </p:spPr>
        <p:txBody>
          <a:bodyPr/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 последние 4 года рождаемость в России упала на 30%, смертность возросла на 15%. Здоровыми к 7-летнему возрасту остаются 23% детей, а к 17-летию – лишь 14%. Половина юношей призывного возраста непригодна к службе в армии по состоянию здоровья. С 70-х годов на 50% возросла частота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сердечно-сосудистых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и онкологических заболеваний. Дети в возрасте до года умирают в России в 2 раза чаще, чем в США. Наши мужчины живут в среднем на 7-10 лет меньше, чем в развитых странах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ПОГОДА И САМОЧУВСТВИЕ ЧЕЛОВЕКА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14282" y="1071546"/>
            <a:ext cx="8643998" cy="2857543"/>
          </a:xfrm>
        </p:spPr>
        <p:txBody>
          <a:bodyPr/>
          <a:lstStyle/>
          <a:p>
            <a:r>
              <a:rPr lang="ru-RU" dirty="0" smtClean="0"/>
              <a:t>.</a:t>
            </a:r>
            <a:endParaRPr lang="ru-RU" dirty="0" smtClean="0"/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Климат оказывает серьезное воздействие на самочувствие человека, воздействуя на него через погодные факторы. Погодные условия включают в себя комплекс физических условий: атмосферное давление, влажность, движение воздуха, концентрацию кислорода, степень возмущенности магнитного поля Земли, уровень загрязнения атмосферы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метеозависимость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857488" y="4000504"/>
            <a:ext cx="3429024" cy="2000264"/>
          </a:xfrm>
        </p:spPr>
      </p:pic>
      <p:pic>
        <p:nvPicPr>
          <p:cNvPr id="11" name="Содержимое 10" descr="weather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357950" y="4000504"/>
            <a:ext cx="2515638" cy="2000264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2011354"/>
          </a:xfrm>
        </p:spPr>
        <p:txBody>
          <a:bodyPr/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Если мы будем стараться как можно больше положительного сделать для окружающей среды этим мы продлеваем свою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жизнь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Futur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1736" y="2500306"/>
            <a:ext cx="5915661" cy="3697288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1" name="Text Box 23"/>
          <p:cNvSpPr txBox="1">
            <a:spLocks noChangeArrowheads="1"/>
          </p:cNvSpPr>
          <p:nvPr/>
        </p:nvSpPr>
        <p:spPr bwMode="auto">
          <a:xfrm>
            <a:off x="3348038" y="6237288"/>
            <a:ext cx="2990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>
                <a:hlinkClick r:id="rId2"/>
              </a:rPr>
              <a:t>Free Powerpoint Templates</a:t>
            </a:r>
            <a:endParaRPr lang="fr-FR"/>
          </a:p>
        </p:txBody>
      </p:sp>
      <p:pic>
        <p:nvPicPr>
          <p:cNvPr id="2070" name="Picture 22" descr="bvcb dfbvcdf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4924" y="333375"/>
            <a:ext cx="8609042" cy="104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80000" tIns="180000" rIns="180000" bIns="180000">
            <a:spAutoFit/>
          </a:bodyPr>
          <a:lstStyle/>
          <a:p>
            <a:r>
              <a:rPr lang="ru-RU" sz="4400" b="1" dirty="0" smtClean="0">
                <a:solidFill>
                  <a:schemeClr val="bg2"/>
                </a:solidFill>
                <a:latin typeface="Verdana" pitchFamily="34" charset="0"/>
              </a:rPr>
              <a:t>Благодарю за внимание!</a:t>
            </a:r>
            <a:endParaRPr lang="fr-FR" sz="4400" b="1" dirty="0" smtClean="0">
              <a:solidFill>
                <a:schemeClr val="bg2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èle par défaut">
  <a:themeElements>
    <a:clrScheme name="Modèle par défaut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Modèle par défau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</TotalTime>
  <Words>208</Words>
  <Application>Microsoft PowerPoint</Application>
  <PresentationFormat>Экран (4:3)</PresentationFormat>
  <Paragraphs>12</Paragraphs>
  <Slides>9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Modèle par défaut</vt:lpstr>
      <vt:lpstr>Слайд 1</vt:lpstr>
      <vt:lpstr>Слайд 2</vt:lpstr>
      <vt:lpstr>Химические загрязнения среды и здоровье человека</vt:lpstr>
      <vt:lpstr>БИОЛОГИЧЕСКИЕ ЗАГРЯЗНЕНИЯ И БОЛЕЗНИ ЧЕЛОВЕКА </vt:lpstr>
      <vt:lpstr>Слайд 5</vt:lpstr>
      <vt:lpstr>Хроническая экологически обусловленная интоксикация нарушает нашу психику </vt:lpstr>
      <vt:lpstr>ПОГОДА И САМОЧУВСТВИЕ ЧЕЛОВЕКА </vt:lpstr>
      <vt:lpstr>Если мы будем стараться как можно больше положительного сделать для окружающей среды этим мы продлеваем свою жизнь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Hand Carrying Earth</dc:title>
  <dc:creator>www.powerpointstyles.com</dc:creator>
  <dc:description>Image credit to FreeDigitalPhotos.net</dc:description>
  <cp:lastModifiedBy>Алексей</cp:lastModifiedBy>
  <cp:revision>104</cp:revision>
  <dcterms:created xsi:type="dcterms:W3CDTF">2009-03-23T15:23:24Z</dcterms:created>
  <dcterms:modified xsi:type="dcterms:W3CDTF">2016-02-15T19:50:42Z</dcterms:modified>
</cp:coreProperties>
</file>