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1" r:id="rId3"/>
    <p:sldId id="275" r:id="rId4"/>
    <p:sldId id="276" r:id="rId5"/>
    <p:sldId id="279" r:id="rId6"/>
    <p:sldId id="257" r:id="rId7"/>
    <p:sldId id="258" r:id="rId8"/>
    <p:sldId id="287" r:id="rId9"/>
    <p:sldId id="277" r:id="rId10"/>
    <p:sldId id="278" r:id="rId11"/>
    <p:sldId id="269" r:id="rId12"/>
    <p:sldId id="284" r:id="rId13"/>
    <p:sldId id="285" r:id="rId14"/>
    <p:sldId id="280" r:id="rId15"/>
    <p:sldId id="268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113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1D26C0-5267-4CFF-AB85-6EBD190F35F3}" type="doc">
      <dgm:prSet loTypeId="urn:microsoft.com/office/officeart/2005/8/layout/orgChart1" loCatId="hierarchy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8F20749B-7883-4B38-A525-9C3F852634C4}">
      <dgm:prSet phldrT="[Текст]"/>
      <dgm:spPr/>
      <dgm:t>
        <a:bodyPr/>
        <a:lstStyle/>
        <a:p>
          <a:r>
            <a:rPr lang="ru-RU" b="1" dirty="0">
              <a:solidFill>
                <a:schemeClr val="accent6">
                  <a:lumMod val="50000"/>
                </a:schemeClr>
              </a:solidFill>
            </a:rPr>
            <a:t>ЛОКАЛЬНАЯ ВЫЧИСЛИТЕЛЬНАЯ СЕТЬ</a:t>
          </a:r>
        </a:p>
      </dgm:t>
    </dgm:pt>
    <dgm:pt modelId="{893E5437-9539-4403-B2C6-2883E1DD028C}" type="parTrans" cxnId="{1C2ABBFF-8946-4544-8A63-6D9B6825DF94}">
      <dgm:prSet/>
      <dgm:spPr/>
      <dgm:t>
        <a:bodyPr/>
        <a:lstStyle/>
        <a:p>
          <a:endParaRPr lang="ru-RU"/>
        </a:p>
      </dgm:t>
    </dgm:pt>
    <dgm:pt modelId="{CF7A2448-8F69-4882-A1B9-354ED7A708E2}" type="sibTrans" cxnId="{1C2ABBFF-8946-4544-8A63-6D9B6825DF94}">
      <dgm:prSet/>
      <dgm:spPr/>
      <dgm:t>
        <a:bodyPr/>
        <a:lstStyle/>
        <a:p>
          <a:endParaRPr lang="ru-RU"/>
        </a:p>
      </dgm:t>
    </dgm:pt>
    <dgm:pt modelId="{3932D6A6-D6D1-4C0D-B3DE-7C4ED9D35D02}">
      <dgm:prSet phldrT="[Текст]"/>
      <dgm:spPr/>
      <dgm:t>
        <a:bodyPr/>
        <a:lstStyle/>
        <a:p>
          <a:endParaRPr lang="ru-RU" b="1" dirty="0">
            <a:solidFill>
              <a:srgbClr val="FF0000"/>
            </a:solidFill>
          </a:endParaRPr>
        </a:p>
      </dgm:t>
    </dgm:pt>
    <dgm:pt modelId="{833BA22F-AE5E-414F-872D-46DD31F4769E}" type="parTrans" cxnId="{20251603-D80D-44CD-B828-9190D6CAE511}">
      <dgm:prSet/>
      <dgm:spPr/>
      <dgm:t>
        <a:bodyPr/>
        <a:lstStyle/>
        <a:p>
          <a:endParaRPr lang="ru-RU"/>
        </a:p>
      </dgm:t>
    </dgm:pt>
    <dgm:pt modelId="{4023A52F-6AE8-4BA6-8015-481D9F48069F}" type="sibTrans" cxnId="{20251603-D80D-44CD-B828-9190D6CAE511}">
      <dgm:prSet/>
      <dgm:spPr/>
      <dgm:t>
        <a:bodyPr/>
        <a:lstStyle/>
        <a:p>
          <a:endParaRPr lang="ru-RU"/>
        </a:p>
      </dgm:t>
    </dgm:pt>
    <dgm:pt modelId="{E181B7D7-AAB8-4897-B642-DFBE8AECBA8A}">
      <dgm:prSet phldrT="[Текст]"/>
      <dgm:spPr/>
      <dgm:t>
        <a:bodyPr/>
        <a:lstStyle/>
        <a:p>
          <a:endParaRPr lang="ru-RU" b="1" dirty="0">
            <a:solidFill>
              <a:srgbClr val="FF0000"/>
            </a:solidFill>
          </a:endParaRPr>
        </a:p>
      </dgm:t>
    </dgm:pt>
    <dgm:pt modelId="{8A1A9C80-BB65-4284-B970-5BDDEF732865}" type="parTrans" cxnId="{D546B526-42C4-4EC1-A228-41B38AA398AD}">
      <dgm:prSet/>
      <dgm:spPr/>
      <dgm:t>
        <a:bodyPr/>
        <a:lstStyle/>
        <a:p>
          <a:endParaRPr lang="ru-RU"/>
        </a:p>
      </dgm:t>
    </dgm:pt>
    <dgm:pt modelId="{B2EA8732-E827-4D54-948C-0EDD0F3DBA7B}" type="sibTrans" cxnId="{D546B526-42C4-4EC1-A228-41B38AA398AD}">
      <dgm:prSet/>
      <dgm:spPr/>
      <dgm:t>
        <a:bodyPr/>
        <a:lstStyle/>
        <a:p>
          <a:endParaRPr lang="ru-RU"/>
        </a:p>
      </dgm:t>
    </dgm:pt>
    <dgm:pt modelId="{E29C1EB8-6539-40B9-A13A-A84C4A46434A}" type="pres">
      <dgm:prSet presAssocID="{CD1D26C0-5267-4CFF-AB85-6EBD190F35F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9A82C43-9F93-4E4F-BCBA-18412D23AD3A}" type="pres">
      <dgm:prSet presAssocID="{8F20749B-7883-4B38-A525-9C3F852634C4}" presName="hierRoot1" presStyleCnt="0">
        <dgm:presLayoutVars>
          <dgm:hierBranch val="init"/>
        </dgm:presLayoutVars>
      </dgm:prSet>
      <dgm:spPr/>
    </dgm:pt>
    <dgm:pt modelId="{B08A605C-560C-4C2F-86E8-13A7FDE391A1}" type="pres">
      <dgm:prSet presAssocID="{8F20749B-7883-4B38-A525-9C3F852634C4}" presName="rootComposite1" presStyleCnt="0"/>
      <dgm:spPr/>
    </dgm:pt>
    <dgm:pt modelId="{1B0A1163-4D53-4088-AF6B-2D017DAF1074}" type="pres">
      <dgm:prSet presAssocID="{8F20749B-7883-4B38-A525-9C3F852634C4}" presName="rootText1" presStyleLbl="node0" presStyleIdx="0" presStyleCnt="1" custScaleX="166287" custScaleY="61329" custLinFactNeighborX="0" custLinFactNeighborY="-10964">
        <dgm:presLayoutVars>
          <dgm:chPref val="3"/>
        </dgm:presLayoutVars>
      </dgm:prSet>
      <dgm:spPr/>
    </dgm:pt>
    <dgm:pt modelId="{19938211-557F-4F4B-9EB1-1E5B70F05D30}" type="pres">
      <dgm:prSet presAssocID="{8F20749B-7883-4B38-A525-9C3F852634C4}" presName="rootConnector1" presStyleLbl="node1" presStyleIdx="0" presStyleCnt="0"/>
      <dgm:spPr/>
    </dgm:pt>
    <dgm:pt modelId="{B09168BF-8E16-48E3-BCC1-28148A3E7B7C}" type="pres">
      <dgm:prSet presAssocID="{8F20749B-7883-4B38-A525-9C3F852634C4}" presName="hierChild2" presStyleCnt="0"/>
      <dgm:spPr/>
    </dgm:pt>
    <dgm:pt modelId="{87D4C737-989C-4FFB-8E76-13C61C345115}" type="pres">
      <dgm:prSet presAssocID="{833BA22F-AE5E-414F-872D-46DD31F4769E}" presName="Name37" presStyleLbl="parChTrans1D2" presStyleIdx="0" presStyleCnt="2"/>
      <dgm:spPr/>
    </dgm:pt>
    <dgm:pt modelId="{658A5FE1-9806-4D64-94FB-32AF3C9FC189}" type="pres">
      <dgm:prSet presAssocID="{3932D6A6-D6D1-4C0D-B3DE-7C4ED9D35D02}" presName="hierRoot2" presStyleCnt="0">
        <dgm:presLayoutVars>
          <dgm:hierBranch val="init"/>
        </dgm:presLayoutVars>
      </dgm:prSet>
      <dgm:spPr/>
    </dgm:pt>
    <dgm:pt modelId="{E86163A2-6A2C-44C7-81F1-18746CF093BA}" type="pres">
      <dgm:prSet presAssocID="{3932D6A6-D6D1-4C0D-B3DE-7C4ED9D35D02}" presName="rootComposite" presStyleCnt="0"/>
      <dgm:spPr/>
    </dgm:pt>
    <dgm:pt modelId="{1B17320A-1A4C-4507-BB22-42EB72772B87}" type="pres">
      <dgm:prSet presAssocID="{3932D6A6-D6D1-4C0D-B3DE-7C4ED9D35D02}" presName="rootText" presStyleLbl="node2" presStyleIdx="0" presStyleCnt="2" custScaleY="41257">
        <dgm:presLayoutVars>
          <dgm:chPref val="3"/>
        </dgm:presLayoutVars>
      </dgm:prSet>
      <dgm:spPr/>
    </dgm:pt>
    <dgm:pt modelId="{C3FDDE4E-9FC4-466E-8EFF-05CEB6BEF1C3}" type="pres">
      <dgm:prSet presAssocID="{3932D6A6-D6D1-4C0D-B3DE-7C4ED9D35D02}" presName="rootConnector" presStyleLbl="node2" presStyleIdx="0" presStyleCnt="2"/>
      <dgm:spPr/>
    </dgm:pt>
    <dgm:pt modelId="{C5BC7F69-33BA-4B2C-B50D-4918223D87C6}" type="pres">
      <dgm:prSet presAssocID="{3932D6A6-D6D1-4C0D-B3DE-7C4ED9D35D02}" presName="hierChild4" presStyleCnt="0"/>
      <dgm:spPr/>
    </dgm:pt>
    <dgm:pt modelId="{21788597-B5A8-4B61-A50D-300537C84EAD}" type="pres">
      <dgm:prSet presAssocID="{3932D6A6-D6D1-4C0D-B3DE-7C4ED9D35D02}" presName="hierChild5" presStyleCnt="0"/>
      <dgm:spPr/>
    </dgm:pt>
    <dgm:pt modelId="{1E2EE8A0-DB28-4120-97D0-7AAEFA8FC991}" type="pres">
      <dgm:prSet presAssocID="{8A1A9C80-BB65-4284-B970-5BDDEF732865}" presName="Name37" presStyleLbl="parChTrans1D2" presStyleIdx="1" presStyleCnt="2"/>
      <dgm:spPr/>
    </dgm:pt>
    <dgm:pt modelId="{C26DA9FC-C8B9-4096-B32F-1FB4D405BCFC}" type="pres">
      <dgm:prSet presAssocID="{E181B7D7-AAB8-4897-B642-DFBE8AECBA8A}" presName="hierRoot2" presStyleCnt="0">
        <dgm:presLayoutVars>
          <dgm:hierBranch val="init"/>
        </dgm:presLayoutVars>
      </dgm:prSet>
      <dgm:spPr/>
    </dgm:pt>
    <dgm:pt modelId="{85012C34-5D3A-447C-82D9-BBF4170F3F16}" type="pres">
      <dgm:prSet presAssocID="{E181B7D7-AAB8-4897-B642-DFBE8AECBA8A}" presName="rootComposite" presStyleCnt="0"/>
      <dgm:spPr/>
    </dgm:pt>
    <dgm:pt modelId="{21281703-471E-47EE-9C48-7BAAD8EFD6A7}" type="pres">
      <dgm:prSet presAssocID="{E181B7D7-AAB8-4897-B642-DFBE8AECBA8A}" presName="rootText" presStyleLbl="node2" presStyleIdx="1" presStyleCnt="2" custScaleX="108209" custScaleY="41257">
        <dgm:presLayoutVars>
          <dgm:chPref val="3"/>
        </dgm:presLayoutVars>
      </dgm:prSet>
      <dgm:spPr/>
    </dgm:pt>
    <dgm:pt modelId="{4427D1B2-F4F7-44E8-BEBF-A87E095C09EC}" type="pres">
      <dgm:prSet presAssocID="{E181B7D7-AAB8-4897-B642-DFBE8AECBA8A}" presName="rootConnector" presStyleLbl="node2" presStyleIdx="1" presStyleCnt="2"/>
      <dgm:spPr/>
    </dgm:pt>
    <dgm:pt modelId="{5C1FA55E-167A-4A77-8AE0-6D8C1D330237}" type="pres">
      <dgm:prSet presAssocID="{E181B7D7-AAB8-4897-B642-DFBE8AECBA8A}" presName="hierChild4" presStyleCnt="0"/>
      <dgm:spPr/>
    </dgm:pt>
    <dgm:pt modelId="{43FE831A-B986-46F1-9560-2CF8FF6B97F6}" type="pres">
      <dgm:prSet presAssocID="{E181B7D7-AAB8-4897-B642-DFBE8AECBA8A}" presName="hierChild5" presStyleCnt="0"/>
      <dgm:spPr/>
    </dgm:pt>
    <dgm:pt modelId="{0E75F60D-DDF4-43A4-B706-93BDAE657E86}" type="pres">
      <dgm:prSet presAssocID="{8F20749B-7883-4B38-A525-9C3F852634C4}" presName="hierChild3" presStyleCnt="0"/>
      <dgm:spPr/>
    </dgm:pt>
  </dgm:ptLst>
  <dgm:cxnLst>
    <dgm:cxn modelId="{20251603-D80D-44CD-B828-9190D6CAE511}" srcId="{8F20749B-7883-4B38-A525-9C3F852634C4}" destId="{3932D6A6-D6D1-4C0D-B3DE-7C4ED9D35D02}" srcOrd="0" destOrd="0" parTransId="{833BA22F-AE5E-414F-872D-46DD31F4769E}" sibTransId="{4023A52F-6AE8-4BA6-8015-481D9F48069F}"/>
    <dgm:cxn modelId="{CBEFA403-5664-4015-90D7-720B4D65EC00}" type="presOf" srcId="{E181B7D7-AAB8-4897-B642-DFBE8AECBA8A}" destId="{21281703-471E-47EE-9C48-7BAAD8EFD6A7}" srcOrd="0" destOrd="0" presId="urn:microsoft.com/office/officeart/2005/8/layout/orgChart1"/>
    <dgm:cxn modelId="{957DC313-F4A8-4125-A41A-D8E115703051}" type="presOf" srcId="{CD1D26C0-5267-4CFF-AB85-6EBD190F35F3}" destId="{E29C1EB8-6539-40B9-A13A-A84C4A46434A}" srcOrd="0" destOrd="0" presId="urn:microsoft.com/office/officeart/2005/8/layout/orgChart1"/>
    <dgm:cxn modelId="{D546B526-42C4-4EC1-A228-41B38AA398AD}" srcId="{8F20749B-7883-4B38-A525-9C3F852634C4}" destId="{E181B7D7-AAB8-4897-B642-DFBE8AECBA8A}" srcOrd="1" destOrd="0" parTransId="{8A1A9C80-BB65-4284-B970-5BDDEF732865}" sibTransId="{B2EA8732-E827-4D54-948C-0EDD0F3DBA7B}"/>
    <dgm:cxn modelId="{4075CE6D-0BA5-4B02-B2CB-FEC845D3A06E}" type="presOf" srcId="{3932D6A6-D6D1-4C0D-B3DE-7C4ED9D35D02}" destId="{C3FDDE4E-9FC4-466E-8EFF-05CEB6BEF1C3}" srcOrd="1" destOrd="0" presId="urn:microsoft.com/office/officeart/2005/8/layout/orgChart1"/>
    <dgm:cxn modelId="{1B06DB53-135A-493F-8EEF-5F00BC1A6F1C}" type="presOf" srcId="{E181B7D7-AAB8-4897-B642-DFBE8AECBA8A}" destId="{4427D1B2-F4F7-44E8-BEBF-A87E095C09EC}" srcOrd="1" destOrd="0" presId="urn:microsoft.com/office/officeart/2005/8/layout/orgChart1"/>
    <dgm:cxn modelId="{B0065C55-51B6-4245-8B1F-109E8D2BDC4C}" type="presOf" srcId="{8A1A9C80-BB65-4284-B970-5BDDEF732865}" destId="{1E2EE8A0-DB28-4120-97D0-7AAEFA8FC991}" srcOrd="0" destOrd="0" presId="urn:microsoft.com/office/officeart/2005/8/layout/orgChart1"/>
    <dgm:cxn modelId="{515D5792-5C44-4BF9-9285-D1B1C2C06431}" type="presOf" srcId="{8F20749B-7883-4B38-A525-9C3F852634C4}" destId="{1B0A1163-4D53-4088-AF6B-2D017DAF1074}" srcOrd="0" destOrd="0" presId="urn:microsoft.com/office/officeart/2005/8/layout/orgChart1"/>
    <dgm:cxn modelId="{2B5E6C9A-ADD3-406B-8504-D7752DCC17F4}" type="presOf" srcId="{3932D6A6-D6D1-4C0D-B3DE-7C4ED9D35D02}" destId="{1B17320A-1A4C-4507-BB22-42EB72772B87}" srcOrd="0" destOrd="0" presId="urn:microsoft.com/office/officeart/2005/8/layout/orgChart1"/>
    <dgm:cxn modelId="{3B56AACD-1449-4B90-AC23-F876BB3CF2FE}" type="presOf" srcId="{8F20749B-7883-4B38-A525-9C3F852634C4}" destId="{19938211-557F-4F4B-9EB1-1E5B70F05D30}" srcOrd="1" destOrd="0" presId="urn:microsoft.com/office/officeart/2005/8/layout/orgChart1"/>
    <dgm:cxn modelId="{44F246E0-EF6F-478D-ADEA-9E982B92F163}" type="presOf" srcId="{833BA22F-AE5E-414F-872D-46DD31F4769E}" destId="{87D4C737-989C-4FFB-8E76-13C61C345115}" srcOrd="0" destOrd="0" presId="urn:microsoft.com/office/officeart/2005/8/layout/orgChart1"/>
    <dgm:cxn modelId="{1C2ABBFF-8946-4544-8A63-6D9B6825DF94}" srcId="{CD1D26C0-5267-4CFF-AB85-6EBD190F35F3}" destId="{8F20749B-7883-4B38-A525-9C3F852634C4}" srcOrd="0" destOrd="0" parTransId="{893E5437-9539-4403-B2C6-2883E1DD028C}" sibTransId="{CF7A2448-8F69-4882-A1B9-354ED7A708E2}"/>
    <dgm:cxn modelId="{E5482DB5-FA87-40AA-8567-455BAEAFED57}" type="presParOf" srcId="{E29C1EB8-6539-40B9-A13A-A84C4A46434A}" destId="{E9A82C43-9F93-4E4F-BCBA-18412D23AD3A}" srcOrd="0" destOrd="0" presId="urn:microsoft.com/office/officeart/2005/8/layout/orgChart1"/>
    <dgm:cxn modelId="{3CE6C57D-8AD0-49F2-8743-310DE4A656CC}" type="presParOf" srcId="{E9A82C43-9F93-4E4F-BCBA-18412D23AD3A}" destId="{B08A605C-560C-4C2F-86E8-13A7FDE391A1}" srcOrd="0" destOrd="0" presId="urn:microsoft.com/office/officeart/2005/8/layout/orgChart1"/>
    <dgm:cxn modelId="{2267B02F-2A39-46AC-B500-41C55321E1B1}" type="presParOf" srcId="{B08A605C-560C-4C2F-86E8-13A7FDE391A1}" destId="{1B0A1163-4D53-4088-AF6B-2D017DAF1074}" srcOrd="0" destOrd="0" presId="urn:microsoft.com/office/officeart/2005/8/layout/orgChart1"/>
    <dgm:cxn modelId="{301FDE95-FFE9-4C36-9BBC-BA18EC83D24D}" type="presParOf" srcId="{B08A605C-560C-4C2F-86E8-13A7FDE391A1}" destId="{19938211-557F-4F4B-9EB1-1E5B70F05D30}" srcOrd="1" destOrd="0" presId="urn:microsoft.com/office/officeart/2005/8/layout/orgChart1"/>
    <dgm:cxn modelId="{51BD769E-8A95-44F7-9BFA-070E43FDB47C}" type="presParOf" srcId="{E9A82C43-9F93-4E4F-BCBA-18412D23AD3A}" destId="{B09168BF-8E16-48E3-BCC1-28148A3E7B7C}" srcOrd="1" destOrd="0" presId="urn:microsoft.com/office/officeart/2005/8/layout/orgChart1"/>
    <dgm:cxn modelId="{7BAD24BF-ABC6-4DDC-9A08-96E7AE3DFA45}" type="presParOf" srcId="{B09168BF-8E16-48E3-BCC1-28148A3E7B7C}" destId="{87D4C737-989C-4FFB-8E76-13C61C345115}" srcOrd="0" destOrd="0" presId="urn:microsoft.com/office/officeart/2005/8/layout/orgChart1"/>
    <dgm:cxn modelId="{8A46F731-AA66-493D-BDB1-E5C19C20C6B7}" type="presParOf" srcId="{B09168BF-8E16-48E3-BCC1-28148A3E7B7C}" destId="{658A5FE1-9806-4D64-94FB-32AF3C9FC189}" srcOrd="1" destOrd="0" presId="urn:microsoft.com/office/officeart/2005/8/layout/orgChart1"/>
    <dgm:cxn modelId="{90CD59A3-09F1-43FF-9DF2-CF3E79DCD044}" type="presParOf" srcId="{658A5FE1-9806-4D64-94FB-32AF3C9FC189}" destId="{E86163A2-6A2C-44C7-81F1-18746CF093BA}" srcOrd="0" destOrd="0" presId="urn:microsoft.com/office/officeart/2005/8/layout/orgChart1"/>
    <dgm:cxn modelId="{3FA7858F-304C-41C2-BF58-092E14C9DB5E}" type="presParOf" srcId="{E86163A2-6A2C-44C7-81F1-18746CF093BA}" destId="{1B17320A-1A4C-4507-BB22-42EB72772B87}" srcOrd="0" destOrd="0" presId="urn:microsoft.com/office/officeart/2005/8/layout/orgChart1"/>
    <dgm:cxn modelId="{8CD9D2A0-8A4D-4CE0-9CF9-7BF23010F850}" type="presParOf" srcId="{E86163A2-6A2C-44C7-81F1-18746CF093BA}" destId="{C3FDDE4E-9FC4-466E-8EFF-05CEB6BEF1C3}" srcOrd="1" destOrd="0" presId="urn:microsoft.com/office/officeart/2005/8/layout/orgChart1"/>
    <dgm:cxn modelId="{C0FF9CF2-4A52-44DE-BF9B-8AD41CC6301A}" type="presParOf" srcId="{658A5FE1-9806-4D64-94FB-32AF3C9FC189}" destId="{C5BC7F69-33BA-4B2C-B50D-4918223D87C6}" srcOrd="1" destOrd="0" presId="urn:microsoft.com/office/officeart/2005/8/layout/orgChart1"/>
    <dgm:cxn modelId="{813A4C33-393C-4F8F-93F0-D16ABF1266AA}" type="presParOf" srcId="{658A5FE1-9806-4D64-94FB-32AF3C9FC189}" destId="{21788597-B5A8-4B61-A50D-300537C84EAD}" srcOrd="2" destOrd="0" presId="urn:microsoft.com/office/officeart/2005/8/layout/orgChart1"/>
    <dgm:cxn modelId="{F21614F2-7BAD-43B8-BE60-CE6D8FFFD10B}" type="presParOf" srcId="{B09168BF-8E16-48E3-BCC1-28148A3E7B7C}" destId="{1E2EE8A0-DB28-4120-97D0-7AAEFA8FC991}" srcOrd="2" destOrd="0" presId="urn:microsoft.com/office/officeart/2005/8/layout/orgChart1"/>
    <dgm:cxn modelId="{3B763BB1-A63B-4C62-8702-470F388B5E24}" type="presParOf" srcId="{B09168BF-8E16-48E3-BCC1-28148A3E7B7C}" destId="{C26DA9FC-C8B9-4096-B32F-1FB4D405BCFC}" srcOrd="3" destOrd="0" presId="urn:microsoft.com/office/officeart/2005/8/layout/orgChart1"/>
    <dgm:cxn modelId="{CCA774D7-5840-4941-8F63-269F92268B35}" type="presParOf" srcId="{C26DA9FC-C8B9-4096-B32F-1FB4D405BCFC}" destId="{85012C34-5D3A-447C-82D9-BBF4170F3F16}" srcOrd="0" destOrd="0" presId="urn:microsoft.com/office/officeart/2005/8/layout/orgChart1"/>
    <dgm:cxn modelId="{EA57DCD8-1EC8-41F9-AACE-213A63A1ABE1}" type="presParOf" srcId="{85012C34-5D3A-447C-82D9-BBF4170F3F16}" destId="{21281703-471E-47EE-9C48-7BAAD8EFD6A7}" srcOrd="0" destOrd="0" presId="urn:microsoft.com/office/officeart/2005/8/layout/orgChart1"/>
    <dgm:cxn modelId="{28FE59CE-EF7C-48F4-BF4F-0C8430C6E960}" type="presParOf" srcId="{85012C34-5D3A-447C-82D9-BBF4170F3F16}" destId="{4427D1B2-F4F7-44E8-BEBF-A87E095C09EC}" srcOrd="1" destOrd="0" presId="urn:microsoft.com/office/officeart/2005/8/layout/orgChart1"/>
    <dgm:cxn modelId="{6DC6EECA-F427-4496-A4C6-5664B7693C2C}" type="presParOf" srcId="{C26DA9FC-C8B9-4096-B32F-1FB4D405BCFC}" destId="{5C1FA55E-167A-4A77-8AE0-6D8C1D330237}" srcOrd="1" destOrd="0" presId="urn:microsoft.com/office/officeart/2005/8/layout/orgChart1"/>
    <dgm:cxn modelId="{912CA499-1129-4F35-87D6-8C7BD90E85C2}" type="presParOf" srcId="{C26DA9FC-C8B9-4096-B32F-1FB4D405BCFC}" destId="{43FE831A-B986-46F1-9560-2CF8FF6B97F6}" srcOrd="2" destOrd="0" presId="urn:microsoft.com/office/officeart/2005/8/layout/orgChart1"/>
    <dgm:cxn modelId="{F326FD44-7D8B-467D-A8C5-4A5930D49042}" type="presParOf" srcId="{E9A82C43-9F93-4E4F-BCBA-18412D23AD3A}" destId="{0E75F60D-DDF4-43A4-B706-93BDAE657E8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A3B797-376B-4576-A100-BE43FF226D95}" type="doc">
      <dgm:prSet loTypeId="urn:microsoft.com/office/officeart/2005/8/layout/orgChart1" loCatId="hierarchy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C5EF954-D159-4A48-8A32-8C274D9A6E52}">
      <dgm:prSet phldrT="[Текст]"/>
      <dgm:spPr/>
      <dgm:t>
        <a:bodyPr/>
        <a:lstStyle/>
        <a:p>
          <a:r>
            <a:rPr lang="ru-RU" b="1" dirty="0">
              <a:solidFill>
                <a:schemeClr val="accent2">
                  <a:lumMod val="75000"/>
                </a:schemeClr>
              </a:solidFill>
            </a:rPr>
            <a:t>Сетевой кабель</a:t>
          </a:r>
        </a:p>
      </dgm:t>
    </dgm:pt>
    <dgm:pt modelId="{A7AA3F22-7592-4888-BF0D-52CE0122C26A}" type="parTrans" cxnId="{D4F01A38-65CF-4CE7-89A9-D8C27E000F78}">
      <dgm:prSet/>
      <dgm:spPr/>
      <dgm:t>
        <a:bodyPr/>
        <a:lstStyle/>
        <a:p>
          <a:endParaRPr lang="ru-RU"/>
        </a:p>
      </dgm:t>
    </dgm:pt>
    <dgm:pt modelId="{08EDD3BB-4034-408D-AFB3-7A967A7015DC}" type="sibTrans" cxnId="{D4F01A38-65CF-4CE7-89A9-D8C27E000F78}">
      <dgm:prSet/>
      <dgm:spPr/>
      <dgm:t>
        <a:bodyPr/>
        <a:lstStyle/>
        <a:p>
          <a:endParaRPr lang="ru-RU"/>
        </a:p>
      </dgm:t>
    </dgm:pt>
    <dgm:pt modelId="{09E96269-2598-493B-8DBC-67A10DBCD47A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4E27AA20-AAB4-4591-A131-5D01469DA4A6}" type="parTrans" cxnId="{F40F52FB-7D6D-492C-BAE2-D3F17ED45E1C}">
      <dgm:prSet/>
      <dgm:spPr/>
      <dgm:t>
        <a:bodyPr/>
        <a:lstStyle/>
        <a:p>
          <a:endParaRPr lang="ru-RU"/>
        </a:p>
      </dgm:t>
    </dgm:pt>
    <dgm:pt modelId="{C5060576-DA26-4FF5-B398-F1B5275846C1}" type="sibTrans" cxnId="{F40F52FB-7D6D-492C-BAE2-D3F17ED45E1C}">
      <dgm:prSet/>
      <dgm:spPr/>
      <dgm:t>
        <a:bodyPr/>
        <a:lstStyle/>
        <a:p>
          <a:endParaRPr lang="ru-RU"/>
        </a:p>
      </dgm:t>
    </dgm:pt>
    <dgm:pt modelId="{A3A6F250-BAC2-4131-96D1-025CC524D8DE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5647D7AC-D25F-4A13-A3D5-18B394B6062D}" type="parTrans" cxnId="{0B5D61DF-2C1D-4711-B279-9E3CC3F954AD}">
      <dgm:prSet/>
      <dgm:spPr/>
      <dgm:t>
        <a:bodyPr/>
        <a:lstStyle/>
        <a:p>
          <a:endParaRPr lang="ru-RU"/>
        </a:p>
      </dgm:t>
    </dgm:pt>
    <dgm:pt modelId="{24FA71EF-4476-4497-A02B-EF70047BF5F2}" type="sibTrans" cxnId="{0B5D61DF-2C1D-4711-B279-9E3CC3F954AD}">
      <dgm:prSet/>
      <dgm:spPr/>
      <dgm:t>
        <a:bodyPr/>
        <a:lstStyle/>
        <a:p>
          <a:endParaRPr lang="ru-RU"/>
        </a:p>
      </dgm:t>
    </dgm:pt>
    <dgm:pt modelId="{4CBBAB52-3745-45A7-8E7D-C64DC65A592D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C78506F5-1D7F-42A1-A614-08A48B53FC93}" type="parTrans" cxnId="{9EAABA0D-29A3-437F-A606-479EA738DA3E}">
      <dgm:prSet/>
      <dgm:spPr/>
      <dgm:t>
        <a:bodyPr/>
        <a:lstStyle/>
        <a:p>
          <a:endParaRPr lang="ru-RU"/>
        </a:p>
      </dgm:t>
    </dgm:pt>
    <dgm:pt modelId="{4F45A74E-2DAB-468C-A2C7-A31D1EB68FA6}" type="sibTrans" cxnId="{9EAABA0D-29A3-437F-A606-479EA738DA3E}">
      <dgm:prSet/>
      <dgm:spPr/>
      <dgm:t>
        <a:bodyPr/>
        <a:lstStyle/>
        <a:p>
          <a:endParaRPr lang="ru-RU"/>
        </a:p>
      </dgm:t>
    </dgm:pt>
    <dgm:pt modelId="{D7A2BE90-157A-484D-9CB2-A2DD01D9AEA8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6AF41C43-7EB1-4C4E-937D-4EECC291A9A6}" type="parTrans" cxnId="{EA8122BA-6516-4BB7-A13E-67DF8EEA4AD1}">
      <dgm:prSet/>
      <dgm:spPr/>
      <dgm:t>
        <a:bodyPr/>
        <a:lstStyle/>
        <a:p>
          <a:endParaRPr lang="ru-RU"/>
        </a:p>
      </dgm:t>
    </dgm:pt>
    <dgm:pt modelId="{63732B60-CA8A-43D4-94CD-13E7AA117980}" type="sibTrans" cxnId="{EA8122BA-6516-4BB7-A13E-67DF8EEA4AD1}">
      <dgm:prSet/>
      <dgm:spPr/>
      <dgm:t>
        <a:bodyPr/>
        <a:lstStyle/>
        <a:p>
          <a:endParaRPr lang="ru-RU"/>
        </a:p>
      </dgm:t>
    </dgm:pt>
    <dgm:pt modelId="{A5B30DED-75F2-446E-89D5-18EF58CD5B8E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8854F4C9-DA46-46AC-9C27-5838A0AEB220}" type="parTrans" cxnId="{515BC3B6-D74E-40C3-A52D-1D57823EFE3A}">
      <dgm:prSet/>
      <dgm:spPr/>
      <dgm:t>
        <a:bodyPr/>
        <a:lstStyle/>
        <a:p>
          <a:endParaRPr lang="ru-RU"/>
        </a:p>
      </dgm:t>
    </dgm:pt>
    <dgm:pt modelId="{A5863516-E578-4A90-A606-B9F35B3485F9}" type="sibTrans" cxnId="{515BC3B6-D74E-40C3-A52D-1D57823EFE3A}">
      <dgm:prSet/>
      <dgm:spPr/>
      <dgm:t>
        <a:bodyPr/>
        <a:lstStyle/>
        <a:p>
          <a:endParaRPr lang="ru-RU"/>
        </a:p>
      </dgm:t>
    </dgm:pt>
    <dgm:pt modelId="{5817BBE9-9EF5-4597-BD77-4C145C122DEE}">
      <dgm:prSet phldrT="[Текст]"/>
      <dgm:spPr/>
      <dgm:t>
        <a:bodyPr/>
        <a:lstStyle/>
        <a:p>
          <a:endParaRPr lang="ru-RU" dirty="0"/>
        </a:p>
      </dgm:t>
    </dgm:pt>
    <dgm:pt modelId="{341522D8-EDAB-43E4-9AEA-A8D642960829}" type="parTrans" cxnId="{E561E40E-D219-42BB-9407-6192830E991B}">
      <dgm:prSet/>
      <dgm:spPr/>
      <dgm:t>
        <a:bodyPr/>
        <a:lstStyle/>
        <a:p>
          <a:endParaRPr lang="ru-RU"/>
        </a:p>
      </dgm:t>
    </dgm:pt>
    <dgm:pt modelId="{31666F1C-B6FB-43EF-BE3A-1AF60B9FC52D}" type="sibTrans" cxnId="{E561E40E-D219-42BB-9407-6192830E991B}">
      <dgm:prSet/>
      <dgm:spPr/>
      <dgm:t>
        <a:bodyPr/>
        <a:lstStyle/>
        <a:p>
          <a:endParaRPr lang="ru-RU"/>
        </a:p>
      </dgm:t>
    </dgm:pt>
    <dgm:pt modelId="{F8A97F30-19D8-48C1-A2E1-2F8B5EA76459}">
      <dgm:prSet phldrT="[Текст]"/>
      <dgm:spPr/>
      <dgm:t>
        <a:bodyPr/>
        <a:lstStyle/>
        <a:p>
          <a:endParaRPr lang="ru-RU" dirty="0"/>
        </a:p>
      </dgm:t>
    </dgm:pt>
    <dgm:pt modelId="{E54E3D20-38CE-4675-97A0-DD1A1A670470}" type="parTrans" cxnId="{E9ADA2B2-0DAA-491C-9CF2-F808630A3DBA}">
      <dgm:prSet/>
      <dgm:spPr/>
      <dgm:t>
        <a:bodyPr/>
        <a:lstStyle/>
        <a:p>
          <a:endParaRPr lang="ru-RU"/>
        </a:p>
      </dgm:t>
    </dgm:pt>
    <dgm:pt modelId="{D33A5236-FD87-436C-A847-5ACD2744949F}" type="sibTrans" cxnId="{E9ADA2B2-0DAA-491C-9CF2-F808630A3DBA}">
      <dgm:prSet/>
      <dgm:spPr/>
      <dgm:t>
        <a:bodyPr/>
        <a:lstStyle/>
        <a:p>
          <a:endParaRPr lang="ru-RU"/>
        </a:p>
      </dgm:t>
    </dgm:pt>
    <dgm:pt modelId="{72D53E09-1C9A-4DF6-8B18-C3F187A0856C}" type="pres">
      <dgm:prSet presAssocID="{E7A3B797-376B-4576-A100-BE43FF226D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D053C21-58EB-4947-AB1C-47A2092BC1A0}" type="pres">
      <dgm:prSet presAssocID="{0C5EF954-D159-4A48-8A32-8C274D9A6E52}" presName="hierRoot1" presStyleCnt="0">
        <dgm:presLayoutVars>
          <dgm:hierBranch val="init"/>
        </dgm:presLayoutVars>
      </dgm:prSet>
      <dgm:spPr/>
    </dgm:pt>
    <dgm:pt modelId="{1A85A754-8583-457F-8560-5072CEBFC270}" type="pres">
      <dgm:prSet presAssocID="{0C5EF954-D159-4A48-8A32-8C274D9A6E52}" presName="rootComposite1" presStyleCnt="0"/>
      <dgm:spPr/>
    </dgm:pt>
    <dgm:pt modelId="{A70CA640-C32F-4EF3-A1FF-75FC30BD5C61}" type="pres">
      <dgm:prSet presAssocID="{0C5EF954-D159-4A48-8A32-8C274D9A6E52}" presName="rootText1" presStyleLbl="node0" presStyleIdx="0" presStyleCnt="1" custLinFactNeighborX="3248" custLinFactNeighborY="2296">
        <dgm:presLayoutVars>
          <dgm:chPref val="3"/>
        </dgm:presLayoutVars>
      </dgm:prSet>
      <dgm:spPr/>
    </dgm:pt>
    <dgm:pt modelId="{A7089071-D12E-4106-A69B-3DC4E6640A4A}" type="pres">
      <dgm:prSet presAssocID="{0C5EF954-D159-4A48-8A32-8C274D9A6E52}" presName="rootConnector1" presStyleLbl="node1" presStyleIdx="0" presStyleCnt="0"/>
      <dgm:spPr/>
    </dgm:pt>
    <dgm:pt modelId="{0B159611-9D5B-4532-8295-DE914A2269CF}" type="pres">
      <dgm:prSet presAssocID="{0C5EF954-D159-4A48-8A32-8C274D9A6E52}" presName="hierChild2" presStyleCnt="0"/>
      <dgm:spPr/>
    </dgm:pt>
    <dgm:pt modelId="{9EFDAFB3-F6E5-4F01-AEEB-89B65686A228}" type="pres">
      <dgm:prSet presAssocID="{4E27AA20-AAB4-4591-A131-5D01469DA4A6}" presName="Name37" presStyleLbl="parChTrans1D2" presStyleIdx="0" presStyleCnt="3"/>
      <dgm:spPr/>
    </dgm:pt>
    <dgm:pt modelId="{EE8141F1-CC56-4D01-9920-B629F44972B4}" type="pres">
      <dgm:prSet presAssocID="{09E96269-2598-493B-8DBC-67A10DBCD47A}" presName="hierRoot2" presStyleCnt="0">
        <dgm:presLayoutVars>
          <dgm:hierBranch val="init"/>
        </dgm:presLayoutVars>
      </dgm:prSet>
      <dgm:spPr/>
    </dgm:pt>
    <dgm:pt modelId="{3825618D-9417-42E7-BAC2-34D831FA9612}" type="pres">
      <dgm:prSet presAssocID="{09E96269-2598-493B-8DBC-67A10DBCD47A}" presName="rootComposite" presStyleCnt="0"/>
      <dgm:spPr/>
    </dgm:pt>
    <dgm:pt modelId="{F01439C0-D1CE-4CCA-A95C-548FA03F61C6}" type="pres">
      <dgm:prSet presAssocID="{09E96269-2598-493B-8DBC-67A10DBCD47A}" presName="rootText" presStyleLbl="node2" presStyleIdx="0" presStyleCnt="3">
        <dgm:presLayoutVars>
          <dgm:chPref val="3"/>
        </dgm:presLayoutVars>
      </dgm:prSet>
      <dgm:spPr/>
    </dgm:pt>
    <dgm:pt modelId="{A14E4104-F3FF-421F-9831-630A07D76D4B}" type="pres">
      <dgm:prSet presAssocID="{09E96269-2598-493B-8DBC-67A10DBCD47A}" presName="rootConnector" presStyleLbl="node2" presStyleIdx="0" presStyleCnt="3"/>
      <dgm:spPr/>
    </dgm:pt>
    <dgm:pt modelId="{D52E6C4D-B53A-4DC6-BD87-E152A4B2B998}" type="pres">
      <dgm:prSet presAssocID="{09E96269-2598-493B-8DBC-67A10DBCD47A}" presName="hierChild4" presStyleCnt="0"/>
      <dgm:spPr/>
    </dgm:pt>
    <dgm:pt modelId="{3F25D93A-9B22-46F0-B11F-AEEC854FA383}" type="pres">
      <dgm:prSet presAssocID="{09E96269-2598-493B-8DBC-67A10DBCD47A}" presName="hierChild5" presStyleCnt="0"/>
      <dgm:spPr/>
    </dgm:pt>
    <dgm:pt modelId="{59B20A10-0AD7-4000-9EAF-151229096520}" type="pres">
      <dgm:prSet presAssocID="{E54E3D20-38CE-4675-97A0-DD1A1A670470}" presName="Name37" presStyleLbl="parChTrans1D2" presStyleIdx="1" presStyleCnt="3"/>
      <dgm:spPr/>
    </dgm:pt>
    <dgm:pt modelId="{95D48A6C-84F1-4E9D-96EB-9604E6201124}" type="pres">
      <dgm:prSet presAssocID="{F8A97F30-19D8-48C1-A2E1-2F8B5EA76459}" presName="hierRoot2" presStyleCnt="0">
        <dgm:presLayoutVars>
          <dgm:hierBranch val="init"/>
        </dgm:presLayoutVars>
      </dgm:prSet>
      <dgm:spPr/>
    </dgm:pt>
    <dgm:pt modelId="{B33D97D8-8D1F-4314-805C-CBD4C7DEB7F5}" type="pres">
      <dgm:prSet presAssocID="{F8A97F30-19D8-48C1-A2E1-2F8B5EA76459}" presName="rootComposite" presStyleCnt="0"/>
      <dgm:spPr/>
    </dgm:pt>
    <dgm:pt modelId="{CE12FEC6-E53E-4FC8-9E5E-BAB0EA9314FC}" type="pres">
      <dgm:prSet presAssocID="{F8A97F30-19D8-48C1-A2E1-2F8B5EA76459}" presName="rootText" presStyleLbl="node2" presStyleIdx="1" presStyleCnt="3">
        <dgm:presLayoutVars>
          <dgm:chPref val="3"/>
        </dgm:presLayoutVars>
      </dgm:prSet>
      <dgm:spPr/>
    </dgm:pt>
    <dgm:pt modelId="{6CA1178B-A8B7-43C0-9D3D-6819ED830703}" type="pres">
      <dgm:prSet presAssocID="{F8A97F30-19D8-48C1-A2E1-2F8B5EA76459}" presName="rootConnector" presStyleLbl="node2" presStyleIdx="1" presStyleCnt="3"/>
      <dgm:spPr/>
    </dgm:pt>
    <dgm:pt modelId="{2262F218-E01F-4744-9745-8815840212DE}" type="pres">
      <dgm:prSet presAssocID="{F8A97F30-19D8-48C1-A2E1-2F8B5EA76459}" presName="hierChild4" presStyleCnt="0"/>
      <dgm:spPr/>
    </dgm:pt>
    <dgm:pt modelId="{B92BB5F7-CBDB-4C57-968D-31EA625BADF4}" type="pres">
      <dgm:prSet presAssocID="{C78506F5-1D7F-42A1-A614-08A48B53FC93}" presName="Name37" presStyleLbl="parChTrans1D3" presStyleIdx="0" presStyleCnt="4"/>
      <dgm:spPr/>
    </dgm:pt>
    <dgm:pt modelId="{8DC88644-9CAA-453E-8F74-D552F0B229BF}" type="pres">
      <dgm:prSet presAssocID="{4CBBAB52-3745-45A7-8E7D-C64DC65A592D}" presName="hierRoot2" presStyleCnt="0">
        <dgm:presLayoutVars>
          <dgm:hierBranch val="init"/>
        </dgm:presLayoutVars>
      </dgm:prSet>
      <dgm:spPr/>
    </dgm:pt>
    <dgm:pt modelId="{1551228C-D52D-47D4-9146-7573C3BF6E58}" type="pres">
      <dgm:prSet presAssocID="{4CBBAB52-3745-45A7-8E7D-C64DC65A592D}" presName="rootComposite" presStyleCnt="0"/>
      <dgm:spPr/>
    </dgm:pt>
    <dgm:pt modelId="{0738F188-4D71-41D9-AD84-5EE4DABEB69C}" type="pres">
      <dgm:prSet presAssocID="{4CBBAB52-3745-45A7-8E7D-C64DC65A592D}" presName="rootText" presStyleLbl="node3" presStyleIdx="0" presStyleCnt="4">
        <dgm:presLayoutVars>
          <dgm:chPref val="3"/>
        </dgm:presLayoutVars>
      </dgm:prSet>
      <dgm:spPr/>
    </dgm:pt>
    <dgm:pt modelId="{2F63ACDE-A85F-43A5-AAF1-1A1C93A30D87}" type="pres">
      <dgm:prSet presAssocID="{4CBBAB52-3745-45A7-8E7D-C64DC65A592D}" presName="rootConnector" presStyleLbl="node3" presStyleIdx="0" presStyleCnt="4"/>
      <dgm:spPr/>
    </dgm:pt>
    <dgm:pt modelId="{E1FBE87D-2144-447D-A118-A449E71B94E0}" type="pres">
      <dgm:prSet presAssocID="{4CBBAB52-3745-45A7-8E7D-C64DC65A592D}" presName="hierChild4" presStyleCnt="0"/>
      <dgm:spPr/>
    </dgm:pt>
    <dgm:pt modelId="{3F02C2B7-C2EE-4634-A007-C9C36992326E}" type="pres">
      <dgm:prSet presAssocID="{4CBBAB52-3745-45A7-8E7D-C64DC65A592D}" presName="hierChild5" presStyleCnt="0"/>
      <dgm:spPr/>
    </dgm:pt>
    <dgm:pt modelId="{F2763940-C718-4241-8A59-16269AB487CD}" type="pres">
      <dgm:prSet presAssocID="{341522D8-EDAB-43E4-9AEA-A8D642960829}" presName="Name37" presStyleLbl="parChTrans1D3" presStyleIdx="1" presStyleCnt="4"/>
      <dgm:spPr/>
    </dgm:pt>
    <dgm:pt modelId="{5B6588B3-84E1-49B8-90AD-CC4A90185896}" type="pres">
      <dgm:prSet presAssocID="{5817BBE9-9EF5-4597-BD77-4C145C122DEE}" presName="hierRoot2" presStyleCnt="0">
        <dgm:presLayoutVars>
          <dgm:hierBranch val="init"/>
        </dgm:presLayoutVars>
      </dgm:prSet>
      <dgm:spPr/>
    </dgm:pt>
    <dgm:pt modelId="{0B3E932C-1ED4-4C60-A995-A4BD657A1E2D}" type="pres">
      <dgm:prSet presAssocID="{5817BBE9-9EF5-4597-BD77-4C145C122DEE}" presName="rootComposite" presStyleCnt="0"/>
      <dgm:spPr/>
    </dgm:pt>
    <dgm:pt modelId="{D7462C7D-2514-42C3-A2E7-39CD53FCBF56}" type="pres">
      <dgm:prSet presAssocID="{5817BBE9-9EF5-4597-BD77-4C145C122DEE}" presName="rootText" presStyleLbl="node3" presStyleIdx="1" presStyleCnt="4">
        <dgm:presLayoutVars>
          <dgm:chPref val="3"/>
        </dgm:presLayoutVars>
      </dgm:prSet>
      <dgm:spPr/>
    </dgm:pt>
    <dgm:pt modelId="{FB391765-4C5C-4C24-AFF4-33D685CB2419}" type="pres">
      <dgm:prSet presAssocID="{5817BBE9-9EF5-4597-BD77-4C145C122DEE}" presName="rootConnector" presStyleLbl="node3" presStyleIdx="1" presStyleCnt="4"/>
      <dgm:spPr/>
    </dgm:pt>
    <dgm:pt modelId="{6D1A9C5B-1EAF-46E7-AB7D-3D10C90B833F}" type="pres">
      <dgm:prSet presAssocID="{5817BBE9-9EF5-4597-BD77-4C145C122DEE}" presName="hierChild4" presStyleCnt="0"/>
      <dgm:spPr/>
    </dgm:pt>
    <dgm:pt modelId="{80F562A4-7223-496C-9D09-F4BE3509E19E}" type="pres">
      <dgm:prSet presAssocID="{5817BBE9-9EF5-4597-BD77-4C145C122DEE}" presName="hierChild5" presStyleCnt="0"/>
      <dgm:spPr/>
    </dgm:pt>
    <dgm:pt modelId="{9E43B5CB-E15A-4BDA-BD4F-ABD6A0434C7F}" type="pres">
      <dgm:prSet presAssocID="{F8A97F30-19D8-48C1-A2E1-2F8B5EA76459}" presName="hierChild5" presStyleCnt="0"/>
      <dgm:spPr/>
    </dgm:pt>
    <dgm:pt modelId="{F4EAD610-27CF-4534-AA89-6F0D9727C032}" type="pres">
      <dgm:prSet presAssocID="{5647D7AC-D25F-4A13-A3D5-18B394B6062D}" presName="Name37" presStyleLbl="parChTrans1D2" presStyleIdx="2" presStyleCnt="3"/>
      <dgm:spPr/>
    </dgm:pt>
    <dgm:pt modelId="{FA097D55-9538-49AD-ABFE-D52BA0BA4588}" type="pres">
      <dgm:prSet presAssocID="{A3A6F250-BAC2-4131-96D1-025CC524D8DE}" presName="hierRoot2" presStyleCnt="0">
        <dgm:presLayoutVars>
          <dgm:hierBranch val="init"/>
        </dgm:presLayoutVars>
      </dgm:prSet>
      <dgm:spPr/>
    </dgm:pt>
    <dgm:pt modelId="{02F52298-F98E-4404-8E47-CE89A41CF9A5}" type="pres">
      <dgm:prSet presAssocID="{A3A6F250-BAC2-4131-96D1-025CC524D8DE}" presName="rootComposite" presStyleCnt="0"/>
      <dgm:spPr/>
    </dgm:pt>
    <dgm:pt modelId="{70921CFB-A021-4E9D-B52E-A8400526EE18}" type="pres">
      <dgm:prSet presAssocID="{A3A6F250-BAC2-4131-96D1-025CC524D8DE}" presName="rootText" presStyleLbl="node2" presStyleIdx="2" presStyleCnt="3">
        <dgm:presLayoutVars>
          <dgm:chPref val="3"/>
        </dgm:presLayoutVars>
      </dgm:prSet>
      <dgm:spPr/>
    </dgm:pt>
    <dgm:pt modelId="{AB48A47B-989B-4C9F-A9B4-CDC35EC3C376}" type="pres">
      <dgm:prSet presAssocID="{A3A6F250-BAC2-4131-96D1-025CC524D8DE}" presName="rootConnector" presStyleLbl="node2" presStyleIdx="2" presStyleCnt="3"/>
      <dgm:spPr/>
    </dgm:pt>
    <dgm:pt modelId="{2D7FC39D-E1BE-4DEC-BE03-62F191B83D38}" type="pres">
      <dgm:prSet presAssocID="{A3A6F250-BAC2-4131-96D1-025CC524D8DE}" presName="hierChild4" presStyleCnt="0"/>
      <dgm:spPr/>
    </dgm:pt>
    <dgm:pt modelId="{600BB026-C132-4AA3-814A-F80107CECADE}" type="pres">
      <dgm:prSet presAssocID="{6AF41C43-7EB1-4C4E-937D-4EECC291A9A6}" presName="Name37" presStyleLbl="parChTrans1D3" presStyleIdx="2" presStyleCnt="4"/>
      <dgm:spPr/>
    </dgm:pt>
    <dgm:pt modelId="{8233BA85-4726-4C54-9541-B687EF5C35EA}" type="pres">
      <dgm:prSet presAssocID="{D7A2BE90-157A-484D-9CB2-A2DD01D9AEA8}" presName="hierRoot2" presStyleCnt="0">
        <dgm:presLayoutVars>
          <dgm:hierBranch val="init"/>
        </dgm:presLayoutVars>
      </dgm:prSet>
      <dgm:spPr/>
    </dgm:pt>
    <dgm:pt modelId="{A91D6B8C-7D0B-403E-B798-D4948C7C3AEF}" type="pres">
      <dgm:prSet presAssocID="{D7A2BE90-157A-484D-9CB2-A2DD01D9AEA8}" presName="rootComposite" presStyleCnt="0"/>
      <dgm:spPr/>
    </dgm:pt>
    <dgm:pt modelId="{691DC675-D925-4D61-B1A0-B1DCC0AAEB6B}" type="pres">
      <dgm:prSet presAssocID="{D7A2BE90-157A-484D-9CB2-A2DD01D9AEA8}" presName="rootText" presStyleLbl="node3" presStyleIdx="2" presStyleCnt="4">
        <dgm:presLayoutVars>
          <dgm:chPref val="3"/>
        </dgm:presLayoutVars>
      </dgm:prSet>
      <dgm:spPr/>
    </dgm:pt>
    <dgm:pt modelId="{A33ABB44-5D39-432B-B074-6D15E35C471C}" type="pres">
      <dgm:prSet presAssocID="{D7A2BE90-157A-484D-9CB2-A2DD01D9AEA8}" presName="rootConnector" presStyleLbl="node3" presStyleIdx="2" presStyleCnt="4"/>
      <dgm:spPr/>
    </dgm:pt>
    <dgm:pt modelId="{EF587958-09F1-470C-AA78-46A33231AD6F}" type="pres">
      <dgm:prSet presAssocID="{D7A2BE90-157A-484D-9CB2-A2DD01D9AEA8}" presName="hierChild4" presStyleCnt="0"/>
      <dgm:spPr/>
    </dgm:pt>
    <dgm:pt modelId="{149B2931-CDFD-444A-BEB5-5038E4451F06}" type="pres">
      <dgm:prSet presAssocID="{D7A2BE90-157A-484D-9CB2-A2DD01D9AEA8}" presName="hierChild5" presStyleCnt="0"/>
      <dgm:spPr/>
    </dgm:pt>
    <dgm:pt modelId="{32705B88-3991-44A0-B321-C17B972CF9FB}" type="pres">
      <dgm:prSet presAssocID="{8854F4C9-DA46-46AC-9C27-5838A0AEB220}" presName="Name37" presStyleLbl="parChTrans1D3" presStyleIdx="3" presStyleCnt="4"/>
      <dgm:spPr/>
    </dgm:pt>
    <dgm:pt modelId="{EC0DEF4B-7784-4001-8CF3-D99A122320F5}" type="pres">
      <dgm:prSet presAssocID="{A5B30DED-75F2-446E-89D5-18EF58CD5B8E}" presName="hierRoot2" presStyleCnt="0">
        <dgm:presLayoutVars>
          <dgm:hierBranch val="init"/>
        </dgm:presLayoutVars>
      </dgm:prSet>
      <dgm:spPr/>
    </dgm:pt>
    <dgm:pt modelId="{AC5F61BA-B79E-40BA-9281-657CD7BA2B12}" type="pres">
      <dgm:prSet presAssocID="{A5B30DED-75F2-446E-89D5-18EF58CD5B8E}" presName="rootComposite" presStyleCnt="0"/>
      <dgm:spPr/>
    </dgm:pt>
    <dgm:pt modelId="{145D744D-074F-420E-B058-A61A91194D7E}" type="pres">
      <dgm:prSet presAssocID="{A5B30DED-75F2-446E-89D5-18EF58CD5B8E}" presName="rootText" presStyleLbl="node3" presStyleIdx="3" presStyleCnt="4">
        <dgm:presLayoutVars>
          <dgm:chPref val="3"/>
        </dgm:presLayoutVars>
      </dgm:prSet>
      <dgm:spPr/>
    </dgm:pt>
    <dgm:pt modelId="{DD8CB2C9-C8CF-403D-86C5-DAE363D9605C}" type="pres">
      <dgm:prSet presAssocID="{A5B30DED-75F2-446E-89D5-18EF58CD5B8E}" presName="rootConnector" presStyleLbl="node3" presStyleIdx="3" presStyleCnt="4"/>
      <dgm:spPr/>
    </dgm:pt>
    <dgm:pt modelId="{E4DB852E-88DC-4A91-BF4E-0D6E6D60B1BB}" type="pres">
      <dgm:prSet presAssocID="{A5B30DED-75F2-446E-89D5-18EF58CD5B8E}" presName="hierChild4" presStyleCnt="0"/>
      <dgm:spPr/>
    </dgm:pt>
    <dgm:pt modelId="{B78BF0AF-A2A9-450A-8F6B-03C2B55AFB8D}" type="pres">
      <dgm:prSet presAssocID="{A5B30DED-75F2-446E-89D5-18EF58CD5B8E}" presName="hierChild5" presStyleCnt="0"/>
      <dgm:spPr/>
    </dgm:pt>
    <dgm:pt modelId="{A70E8246-19BD-48F3-A449-9471F75A2A9C}" type="pres">
      <dgm:prSet presAssocID="{A3A6F250-BAC2-4131-96D1-025CC524D8DE}" presName="hierChild5" presStyleCnt="0"/>
      <dgm:spPr/>
    </dgm:pt>
    <dgm:pt modelId="{E2D59053-6FDB-4FA5-B0C9-9E2FADE2970C}" type="pres">
      <dgm:prSet presAssocID="{0C5EF954-D159-4A48-8A32-8C274D9A6E52}" presName="hierChild3" presStyleCnt="0"/>
      <dgm:spPr/>
    </dgm:pt>
  </dgm:ptLst>
  <dgm:cxnLst>
    <dgm:cxn modelId="{8546BA0B-5274-4E42-A8E3-C4912279622B}" type="presOf" srcId="{A3A6F250-BAC2-4131-96D1-025CC524D8DE}" destId="{AB48A47B-989B-4C9F-A9B4-CDC35EC3C376}" srcOrd="1" destOrd="0" presId="urn:microsoft.com/office/officeart/2005/8/layout/orgChart1"/>
    <dgm:cxn modelId="{9EAABA0D-29A3-437F-A606-479EA738DA3E}" srcId="{F8A97F30-19D8-48C1-A2E1-2F8B5EA76459}" destId="{4CBBAB52-3745-45A7-8E7D-C64DC65A592D}" srcOrd="0" destOrd="0" parTransId="{C78506F5-1D7F-42A1-A614-08A48B53FC93}" sibTransId="{4F45A74E-2DAB-468C-A2C7-A31D1EB68FA6}"/>
    <dgm:cxn modelId="{E561E40E-D219-42BB-9407-6192830E991B}" srcId="{F8A97F30-19D8-48C1-A2E1-2F8B5EA76459}" destId="{5817BBE9-9EF5-4597-BD77-4C145C122DEE}" srcOrd="1" destOrd="0" parTransId="{341522D8-EDAB-43E4-9AEA-A8D642960829}" sibTransId="{31666F1C-B6FB-43EF-BE3A-1AF60B9FC52D}"/>
    <dgm:cxn modelId="{9FF9CF13-2C5A-4911-B052-C231CAF6AB2F}" type="presOf" srcId="{F8A97F30-19D8-48C1-A2E1-2F8B5EA76459}" destId="{6CA1178B-A8B7-43C0-9D3D-6819ED830703}" srcOrd="1" destOrd="0" presId="urn:microsoft.com/office/officeart/2005/8/layout/orgChart1"/>
    <dgm:cxn modelId="{56206618-18A8-40BB-BD29-348389FEEE75}" type="presOf" srcId="{A3A6F250-BAC2-4131-96D1-025CC524D8DE}" destId="{70921CFB-A021-4E9D-B52E-A8400526EE18}" srcOrd="0" destOrd="0" presId="urn:microsoft.com/office/officeart/2005/8/layout/orgChart1"/>
    <dgm:cxn modelId="{2FFF541B-5397-4998-8F18-142F3B6F6432}" type="presOf" srcId="{5817BBE9-9EF5-4597-BD77-4C145C122DEE}" destId="{D7462C7D-2514-42C3-A2E7-39CD53FCBF56}" srcOrd="0" destOrd="0" presId="urn:microsoft.com/office/officeart/2005/8/layout/orgChart1"/>
    <dgm:cxn modelId="{7A784823-CEB8-4646-BE33-D6629C3B4933}" type="presOf" srcId="{4CBBAB52-3745-45A7-8E7D-C64DC65A592D}" destId="{0738F188-4D71-41D9-AD84-5EE4DABEB69C}" srcOrd="0" destOrd="0" presId="urn:microsoft.com/office/officeart/2005/8/layout/orgChart1"/>
    <dgm:cxn modelId="{574FFB2E-B5B9-43F3-B9AA-3CC754CF2B7A}" type="presOf" srcId="{5647D7AC-D25F-4A13-A3D5-18B394B6062D}" destId="{F4EAD610-27CF-4534-AA89-6F0D9727C032}" srcOrd="0" destOrd="0" presId="urn:microsoft.com/office/officeart/2005/8/layout/orgChart1"/>
    <dgm:cxn modelId="{2D4FA630-1FB6-40DC-BFAF-FEFA5CD1CE2C}" type="presOf" srcId="{0C5EF954-D159-4A48-8A32-8C274D9A6E52}" destId="{A70CA640-C32F-4EF3-A1FF-75FC30BD5C61}" srcOrd="0" destOrd="0" presId="urn:microsoft.com/office/officeart/2005/8/layout/orgChart1"/>
    <dgm:cxn modelId="{D4F01A38-65CF-4CE7-89A9-D8C27E000F78}" srcId="{E7A3B797-376B-4576-A100-BE43FF226D95}" destId="{0C5EF954-D159-4A48-8A32-8C274D9A6E52}" srcOrd="0" destOrd="0" parTransId="{A7AA3F22-7592-4888-BF0D-52CE0122C26A}" sibTransId="{08EDD3BB-4034-408D-AFB3-7A967A7015DC}"/>
    <dgm:cxn modelId="{67D4933B-AA9A-4CAE-B365-A88E708BD0F9}" type="presOf" srcId="{09E96269-2598-493B-8DBC-67A10DBCD47A}" destId="{F01439C0-D1CE-4CCA-A95C-548FA03F61C6}" srcOrd="0" destOrd="0" presId="urn:microsoft.com/office/officeart/2005/8/layout/orgChart1"/>
    <dgm:cxn modelId="{5521AB42-4935-4EDC-9446-8F55D5A0D9A1}" type="presOf" srcId="{09E96269-2598-493B-8DBC-67A10DBCD47A}" destId="{A14E4104-F3FF-421F-9831-630A07D76D4B}" srcOrd="1" destOrd="0" presId="urn:microsoft.com/office/officeart/2005/8/layout/orgChart1"/>
    <dgm:cxn modelId="{1A9BFE48-19FA-4304-88EB-13D12F4DAE06}" type="presOf" srcId="{6AF41C43-7EB1-4C4E-937D-4EECC291A9A6}" destId="{600BB026-C132-4AA3-814A-F80107CECADE}" srcOrd="0" destOrd="0" presId="urn:microsoft.com/office/officeart/2005/8/layout/orgChart1"/>
    <dgm:cxn modelId="{ADCD7359-CC43-4AC6-973F-E18594E5570E}" type="presOf" srcId="{4E27AA20-AAB4-4591-A131-5D01469DA4A6}" destId="{9EFDAFB3-F6E5-4F01-AEEB-89B65686A228}" srcOrd="0" destOrd="0" presId="urn:microsoft.com/office/officeart/2005/8/layout/orgChart1"/>
    <dgm:cxn modelId="{37A7A37A-D3D3-44FA-831D-822D0D468DF0}" type="presOf" srcId="{341522D8-EDAB-43E4-9AEA-A8D642960829}" destId="{F2763940-C718-4241-8A59-16269AB487CD}" srcOrd="0" destOrd="0" presId="urn:microsoft.com/office/officeart/2005/8/layout/orgChart1"/>
    <dgm:cxn modelId="{09444C7B-A5A9-4028-8802-B2DDC4E1D868}" type="presOf" srcId="{A5B30DED-75F2-446E-89D5-18EF58CD5B8E}" destId="{145D744D-074F-420E-B058-A61A91194D7E}" srcOrd="0" destOrd="0" presId="urn:microsoft.com/office/officeart/2005/8/layout/orgChart1"/>
    <dgm:cxn modelId="{CB402CAF-3EDD-4D5D-ADEA-AA0A98AEE0F9}" type="presOf" srcId="{D7A2BE90-157A-484D-9CB2-A2DD01D9AEA8}" destId="{A33ABB44-5D39-432B-B074-6D15E35C471C}" srcOrd="1" destOrd="0" presId="urn:microsoft.com/office/officeart/2005/8/layout/orgChart1"/>
    <dgm:cxn modelId="{E9ADA2B2-0DAA-491C-9CF2-F808630A3DBA}" srcId="{0C5EF954-D159-4A48-8A32-8C274D9A6E52}" destId="{F8A97F30-19D8-48C1-A2E1-2F8B5EA76459}" srcOrd="1" destOrd="0" parTransId="{E54E3D20-38CE-4675-97A0-DD1A1A670470}" sibTransId="{D33A5236-FD87-436C-A847-5ACD2744949F}"/>
    <dgm:cxn modelId="{07FA25B4-268C-4AC1-88F5-3A464B73CE8B}" type="presOf" srcId="{E54E3D20-38CE-4675-97A0-DD1A1A670470}" destId="{59B20A10-0AD7-4000-9EAF-151229096520}" srcOrd="0" destOrd="0" presId="urn:microsoft.com/office/officeart/2005/8/layout/orgChart1"/>
    <dgm:cxn modelId="{515BC3B6-D74E-40C3-A52D-1D57823EFE3A}" srcId="{A3A6F250-BAC2-4131-96D1-025CC524D8DE}" destId="{A5B30DED-75F2-446E-89D5-18EF58CD5B8E}" srcOrd="1" destOrd="0" parTransId="{8854F4C9-DA46-46AC-9C27-5838A0AEB220}" sibTransId="{A5863516-E578-4A90-A606-B9F35B3485F9}"/>
    <dgm:cxn modelId="{83262AB7-2FB6-4F84-B534-CA9A8A97EF53}" type="presOf" srcId="{4CBBAB52-3745-45A7-8E7D-C64DC65A592D}" destId="{2F63ACDE-A85F-43A5-AAF1-1A1C93A30D87}" srcOrd="1" destOrd="0" presId="urn:microsoft.com/office/officeart/2005/8/layout/orgChart1"/>
    <dgm:cxn modelId="{58C743B8-7E2B-4018-A3D4-C2D7048162B8}" type="presOf" srcId="{A5B30DED-75F2-446E-89D5-18EF58CD5B8E}" destId="{DD8CB2C9-C8CF-403D-86C5-DAE363D9605C}" srcOrd="1" destOrd="0" presId="urn:microsoft.com/office/officeart/2005/8/layout/orgChart1"/>
    <dgm:cxn modelId="{EA8122BA-6516-4BB7-A13E-67DF8EEA4AD1}" srcId="{A3A6F250-BAC2-4131-96D1-025CC524D8DE}" destId="{D7A2BE90-157A-484D-9CB2-A2DD01D9AEA8}" srcOrd="0" destOrd="0" parTransId="{6AF41C43-7EB1-4C4E-937D-4EECC291A9A6}" sibTransId="{63732B60-CA8A-43D4-94CD-13E7AA117980}"/>
    <dgm:cxn modelId="{426931CE-78A3-4F08-AA3A-2BBCCDAE804E}" type="presOf" srcId="{C78506F5-1D7F-42A1-A614-08A48B53FC93}" destId="{B92BB5F7-CBDB-4C57-968D-31EA625BADF4}" srcOrd="0" destOrd="0" presId="urn:microsoft.com/office/officeart/2005/8/layout/orgChart1"/>
    <dgm:cxn modelId="{861155CF-1AC9-4E7E-A16A-BD43E51D7349}" type="presOf" srcId="{F8A97F30-19D8-48C1-A2E1-2F8B5EA76459}" destId="{CE12FEC6-E53E-4FC8-9E5E-BAB0EA9314FC}" srcOrd="0" destOrd="0" presId="urn:microsoft.com/office/officeart/2005/8/layout/orgChart1"/>
    <dgm:cxn modelId="{0B5D61DF-2C1D-4711-B279-9E3CC3F954AD}" srcId="{0C5EF954-D159-4A48-8A32-8C274D9A6E52}" destId="{A3A6F250-BAC2-4131-96D1-025CC524D8DE}" srcOrd="2" destOrd="0" parTransId="{5647D7AC-D25F-4A13-A3D5-18B394B6062D}" sibTransId="{24FA71EF-4476-4497-A02B-EF70047BF5F2}"/>
    <dgm:cxn modelId="{AA4DDAE3-03F6-4E94-816D-48681547F95B}" type="presOf" srcId="{D7A2BE90-157A-484D-9CB2-A2DD01D9AEA8}" destId="{691DC675-D925-4D61-B1A0-B1DCC0AAEB6B}" srcOrd="0" destOrd="0" presId="urn:microsoft.com/office/officeart/2005/8/layout/orgChart1"/>
    <dgm:cxn modelId="{8E6E82E8-3042-44B4-B752-F69F2661BFB4}" type="presOf" srcId="{8854F4C9-DA46-46AC-9C27-5838A0AEB220}" destId="{32705B88-3991-44A0-B321-C17B972CF9FB}" srcOrd="0" destOrd="0" presId="urn:microsoft.com/office/officeart/2005/8/layout/orgChart1"/>
    <dgm:cxn modelId="{44D373F1-0E2B-4163-96C2-4914E7D082F7}" type="presOf" srcId="{0C5EF954-D159-4A48-8A32-8C274D9A6E52}" destId="{A7089071-D12E-4106-A69B-3DC4E6640A4A}" srcOrd="1" destOrd="0" presId="urn:microsoft.com/office/officeart/2005/8/layout/orgChart1"/>
    <dgm:cxn modelId="{2A7E27FB-D20B-408A-AB38-102D3CF96D4B}" type="presOf" srcId="{E7A3B797-376B-4576-A100-BE43FF226D95}" destId="{72D53E09-1C9A-4DF6-8B18-C3F187A0856C}" srcOrd="0" destOrd="0" presId="urn:microsoft.com/office/officeart/2005/8/layout/orgChart1"/>
    <dgm:cxn modelId="{F40F52FB-7D6D-492C-BAE2-D3F17ED45E1C}" srcId="{0C5EF954-D159-4A48-8A32-8C274D9A6E52}" destId="{09E96269-2598-493B-8DBC-67A10DBCD47A}" srcOrd="0" destOrd="0" parTransId="{4E27AA20-AAB4-4591-A131-5D01469DA4A6}" sibTransId="{C5060576-DA26-4FF5-B398-F1B5275846C1}"/>
    <dgm:cxn modelId="{4535A1FD-9CAC-43C7-8BDC-B40711B67DB5}" type="presOf" srcId="{5817BBE9-9EF5-4597-BD77-4C145C122DEE}" destId="{FB391765-4C5C-4C24-AFF4-33D685CB2419}" srcOrd="1" destOrd="0" presId="urn:microsoft.com/office/officeart/2005/8/layout/orgChart1"/>
    <dgm:cxn modelId="{95E5C3AA-8D61-4AA4-A627-64334BF4F6DB}" type="presParOf" srcId="{72D53E09-1C9A-4DF6-8B18-C3F187A0856C}" destId="{BD053C21-58EB-4947-AB1C-47A2092BC1A0}" srcOrd="0" destOrd="0" presId="urn:microsoft.com/office/officeart/2005/8/layout/orgChart1"/>
    <dgm:cxn modelId="{5AC10A40-EB96-4CD7-9D24-701207E1F4FB}" type="presParOf" srcId="{BD053C21-58EB-4947-AB1C-47A2092BC1A0}" destId="{1A85A754-8583-457F-8560-5072CEBFC270}" srcOrd="0" destOrd="0" presId="urn:microsoft.com/office/officeart/2005/8/layout/orgChart1"/>
    <dgm:cxn modelId="{C1FD22D5-2354-46D5-BE10-A9E3B6F9842B}" type="presParOf" srcId="{1A85A754-8583-457F-8560-5072CEBFC270}" destId="{A70CA640-C32F-4EF3-A1FF-75FC30BD5C61}" srcOrd="0" destOrd="0" presId="urn:microsoft.com/office/officeart/2005/8/layout/orgChart1"/>
    <dgm:cxn modelId="{9E6E7CCD-8EC8-4E75-A2D3-1046323DAEB0}" type="presParOf" srcId="{1A85A754-8583-457F-8560-5072CEBFC270}" destId="{A7089071-D12E-4106-A69B-3DC4E6640A4A}" srcOrd="1" destOrd="0" presId="urn:microsoft.com/office/officeart/2005/8/layout/orgChart1"/>
    <dgm:cxn modelId="{B52EF975-362A-4A45-A28A-624A60222227}" type="presParOf" srcId="{BD053C21-58EB-4947-AB1C-47A2092BC1A0}" destId="{0B159611-9D5B-4532-8295-DE914A2269CF}" srcOrd="1" destOrd="0" presId="urn:microsoft.com/office/officeart/2005/8/layout/orgChart1"/>
    <dgm:cxn modelId="{89B8C134-FD81-406B-A4DD-73DE15F5D5EA}" type="presParOf" srcId="{0B159611-9D5B-4532-8295-DE914A2269CF}" destId="{9EFDAFB3-F6E5-4F01-AEEB-89B65686A228}" srcOrd="0" destOrd="0" presId="urn:microsoft.com/office/officeart/2005/8/layout/orgChart1"/>
    <dgm:cxn modelId="{C915921F-C697-44A2-8A28-7EB7E93895DF}" type="presParOf" srcId="{0B159611-9D5B-4532-8295-DE914A2269CF}" destId="{EE8141F1-CC56-4D01-9920-B629F44972B4}" srcOrd="1" destOrd="0" presId="urn:microsoft.com/office/officeart/2005/8/layout/orgChart1"/>
    <dgm:cxn modelId="{D28BC0A5-839D-41E6-BC22-506FA4314162}" type="presParOf" srcId="{EE8141F1-CC56-4D01-9920-B629F44972B4}" destId="{3825618D-9417-42E7-BAC2-34D831FA9612}" srcOrd="0" destOrd="0" presId="urn:microsoft.com/office/officeart/2005/8/layout/orgChart1"/>
    <dgm:cxn modelId="{31E4002D-BE2B-42FD-83AA-6C70F04E676B}" type="presParOf" srcId="{3825618D-9417-42E7-BAC2-34D831FA9612}" destId="{F01439C0-D1CE-4CCA-A95C-548FA03F61C6}" srcOrd="0" destOrd="0" presId="urn:microsoft.com/office/officeart/2005/8/layout/orgChart1"/>
    <dgm:cxn modelId="{54072289-EA3F-4FD6-8E81-362F5AD678A1}" type="presParOf" srcId="{3825618D-9417-42E7-BAC2-34D831FA9612}" destId="{A14E4104-F3FF-421F-9831-630A07D76D4B}" srcOrd="1" destOrd="0" presId="urn:microsoft.com/office/officeart/2005/8/layout/orgChart1"/>
    <dgm:cxn modelId="{313EEBA3-AC70-4B1B-9332-A8BD81E5D056}" type="presParOf" srcId="{EE8141F1-CC56-4D01-9920-B629F44972B4}" destId="{D52E6C4D-B53A-4DC6-BD87-E152A4B2B998}" srcOrd="1" destOrd="0" presId="urn:microsoft.com/office/officeart/2005/8/layout/orgChart1"/>
    <dgm:cxn modelId="{AE708F54-9D52-418F-A506-83D0E0933FAE}" type="presParOf" srcId="{EE8141F1-CC56-4D01-9920-B629F44972B4}" destId="{3F25D93A-9B22-46F0-B11F-AEEC854FA383}" srcOrd="2" destOrd="0" presId="urn:microsoft.com/office/officeart/2005/8/layout/orgChart1"/>
    <dgm:cxn modelId="{D4FE9BDB-D70D-41F0-B446-842CFDC2FE4E}" type="presParOf" srcId="{0B159611-9D5B-4532-8295-DE914A2269CF}" destId="{59B20A10-0AD7-4000-9EAF-151229096520}" srcOrd="2" destOrd="0" presId="urn:microsoft.com/office/officeart/2005/8/layout/orgChart1"/>
    <dgm:cxn modelId="{16692289-CA4A-4307-8DC6-335DE0438584}" type="presParOf" srcId="{0B159611-9D5B-4532-8295-DE914A2269CF}" destId="{95D48A6C-84F1-4E9D-96EB-9604E6201124}" srcOrd="3" destOrd="0" presId="urn:microsoft.com/office/officeart/2005/8/layout/orgChart1"/>
    <dgm:cxn modelId="{AED22795-24A4-40EA-9F40-055E6DADBE28}" type="presParOf" srcId="{95D48A6C-84F1-4E9D-96EB-9604E6201124}" destId="{B33D97D8-8D1F-4314-805C-CBD4C7DEB7F5}" srcOrd="0" destOrd="0" presId="urn:microsoft.com/office/officeart/2005/8/layout/orgChart1"/>
    <dgm:cxn modelId="{30AB7801-0AD9-4B62-871B-8E73B8875993}" type="presParOf" srcId="{B33D97D8-8D1F-4314-805C-CBD4C7DEB7F5}" destId="{CE12FEC6-E53E-4FC8-9E5E-BAB0EA9314FC}" srcOrd="0" destOrd="0" presId="urn:microsoft.com/office/officeart/2005/8/layout/orgChart1"/>
    <dgm:cxn modelId="{3A92B6DD-CF41-4703-9C5C-1782152F4B56}" type="presParOf" srcId="{B33D97D8-8D1F-4314-805C-CBD4C7DEB7F5}" destId="{6CA1178B-A8B7-43C0-9D3D-6819ED830703}" srcOrd="1" destOrd="0" presId="urn:microsoft.com/office/officeart/2005/8/layout/orgChart1"/>
    <dgm:cxn modelId="{F584EB28-15CF-4BB6-8F37-D6B6509DDB00}" type="presParOf" srcId="{95D48A6C-84F1-4E9D-96EB-9604E6201124}" destId="{2262F218-E01F-4744-9745-8815840212DE}" srcOrd="1" destOrd="0" presId="urn:microsoft.com/office/officeart/2005/8/layout/orgChart1"/>
    <dgm:cxn modelId="{02BD33CB-4903-45BE-B260-170805333F47}" type="presParOf" srcId="{2262F218-E01F-4744-9745-8815840212DE}" destId="{B92BB5F7-CBDB-4C57-968D-31EA625BADF4}" srcOrd="0" destOrd="0" presId="urn:microsoft.com/office/officeart/2005/8/layout/orgChart1"/>
    <dgm:cxn modelId="{B061D979-491E-4890-BA62-18D239DCC6AA}" type="presParOf" srcId="{2262F218-E01F-4744-9745-8815840212DE}" destId="{8DC88644-9CAA-453E-8F74-D552F0B229BF}" srcOrd="1" destOrd="0" presId="urn:microsoft.com/office/officeart/2005/8/layout/orgChart1"/>
    <dgm:cxn modelId="{CD25D357-5BCE-47B1-BBBA-368F7FE93145}" type="presParOf" srcId="{8DC88644-9CAA-453E-8F74-D552F0B229BF}" destId="{1551228C-D52D-47D4-9146-7573C3BF6E58}" srcOrd="0" destOrd="0" presId="urn:microsoft.com/office/officeart/2005/8/layout/orgChart1"/>
    <dgm:cxn modelId="{CBF507E2-3CE5-4412-9987-5F8253779328}" type="presParOf" srcId="{1551228C-D52D-47D4-9146-7573C3BF6E58}" destId="{0738F188-4D71-41D9-AD84-5EE4DABEB69C}" srcOrd="0" destOrd="0" presId="urn:microsoft.com/office/officeart/2005/8/layout/orgChart1"/>
    <dgm:cxn modelId="{E69BBE28-1216-4BF8-BBFD-024045EC9B5A}" type="presParOf" srcId="{1551228C-D52D-47D4-9146-7573C3BF6E58}" destId="{2F63ACDE-A85F-43A5-AAF1-1A1C93A30D87}" srcOrd="1" destOrd="0" presId="urn:microsoft.com/office/officeart/2005/8/layout/orgChart1"/>
    <dgm:cxn modelId="{8818D515-D265-4371-A89B-FB8A90DCFC6A}" type="presParOf" srcId="{8DC88644-9CAA-453E-8F74-D552F0B229BF}" destId="{E1FBE87D-2144-447D-A118-A449E71B94E0}" srcOrd="1" destOrd="0" presId="urn:microsoft.com/office/officeart/2005/8/layout/orgChart1"/>
    <dgm:cxn modelId="{C509196D-02A3-4998-AF83-51DCD2DB7F01}" type="presParOf" srcId="{8DC88644-9CAA-453E-8F74-D552F0B229BF}" destId="{3F02C2B7-C2EE-4634-A007-C9C36992326E}" srcOrd="2" destOrd="0" presId="urn:microsoft.com/office/officeart/2005/8/layout/orgChart1"/>
    <dgm:cxn modelId="{10BB177A-25B3-480A-B0D0-B8CA5A4DDBFC}" type="presParOf" srcId="{2262F218-E01F-4744-9745-8815840212DE}" destId="{F2763940-C718-4241-8A59-16269AB487CD}" srcOrd="2" destOrd="0" presId="urn:microsoft.com/office/officeart/2005/8/layout/orgChart1"/>
    <dgm:cxn modelId="{D84D1374-C91B-4A8D-8A3F-F35439A296A5}" type="presParOf" srcId="{2262F218-E01F-4744-9745-8815840212DE}" destId="{5B6588B3-84E1-49B8-90AD-CC4A90185896}" srcOrd="3" destOrd="0" presId="urn:microsoft.com/office/officeart/2005/8/layout/orgChart1"/>
    <dgm:cxn modelId="{FBB0870B-81FA-43C8-90EA-60098E67E0BA}" type="presParOf" srcId="{5B6588B3-84E1-49B8-90AD-CC4A90185896}" destId="{0B3E932C-1ED4-4C60-A995-A4BD657A1E2D}" srcOrd="0" destOrd="0" presId="urn:microsoft.com/office/officeart/2005/8/layout/orgChart1"/>
    <dgm:cxn modelId="{D980F2DA-443C-48D1-87F1-6B211917C4D7}" type="presParOf" srcId="{0B3E932C-1ED4-4C60-A995-A4BD657A1E2D}" destId="{D7462C7D-2514-42C3-A2E7-39CD53FCBF56}" srcOrd="0" destOrd="0" presId="urn:microsoft.com/office/officeart/2005/8/layout/orgChart1"/>
    <dgm:cxn modelId="{0F11C564-3AAC-40F2-B24B-22B4945668DB}" type="presParOf" srcId="{0B3E932C-1ED4-4C60-A995-A4BD657A1E2D}" destId="{FB391765-4C5C-4C24-AFF4-33D685CB2419}" srcOrd="1" destOrd="0" presId="urn:microsoft.com/office/officeart/2005/8/layout/orgChart1"/>
    <dgm:cxn modelId="{F8CA4A0B-C45C-421F-8830-DEE5D57FD6FE}" type="presParOf" srcId="{5B6588B3-84E1-49B8-90AD-CC4A90185896}" destId="{6D1A9C5B-1EAF-46E7-AB7D-3D10C90B833F}" srcOrd="1" destOrd="0" presId="urn:microsoft.com/office/officeart/2005/8/layout/orgChart1"/>
    <dgm:cxn modelId="{8816D0DB-3CF5-49E5-AB9B-FCED1341587C}" type="presParOf" srcId="{5B6588B3-84E1-49B8-90AD-CC4A90185896}" destId="{80F562A4-7223-496C-9D09-F4BE3509E19E}" srcOrd="2" destOrd="0" presId="urn:microsoft.com/office/officeart/2005/8/layout/orgChart1"/>
    <dgm:cxn modelId="{E0D27A2E-DD6E-4902-A83F-CAB2A0F92B38}" type="presParOf" srcId="{95D48A6C-84F1-4E9D-96EB-9604E6201124}" destId="{9E43B5CB-E15A-4BDA-BD4F-ABD6A0434C7F}" srcOrd="2" destOrd="0" presId="urn:microsoft.com/office/officeart/2005/8/layout/orgChart1"/>
    <dgm:cxn modelId="{62E5D19C-0F87-4578-87D0-0F5E7DB4E1C1}" type="presParOf" srcId="{0B159611-9D5B-4532-8295-DE914A2269CF}" destId="{F4EAD610-27CF-4534-AA89-6F0D9727C032}" srcOrd="4" destOrd="0" presId="urn:microsoft.com/office/officeart/2005/8/layout/orgChart1"/>
    <dgm:cxn modelId="{F2E2619D-0784-4671-9A96-FDA761EFC2EB}" type="presParOf" srcId="{0B159611-9D5B-4532-8295-DE914A2269CF}" destId="{FA097D55-9538-49AD-ABFE-D52BA0BA4588}" srcOrd="5" destOrd="0" presId="urn:microsoft.com/office/officeart/2005/8/layout/orgChart1"/>
    <dgm:cxn modelId="{9CC70CBD-14F7-43F2-BFB7-0D3764512391}" type="presParOf" srcId="{FA097D55-9538-49AD-ABFE-D52BA0BA4588}" destId="{02F52298-F98E-4404-8E47-CE89A41CF9A5}" srcOrd="0" destOrd="0" presId="urn:microsoft.com/office/officeart/2005/8/layout/orgChart1"/>
    <dgm:cxn modelId="{74D779B0-79CE-488E-9A60-769E1CD1C218}" type="presParOf" srcId="{02F52298-F98E-4404-8E47-CE89A41CF9A5}" destId="{70921CFB-A021-4E9D-B52E-A8400526EE18}" srcOrd="0" destOrd="0" presId="urn:microsoft.com/office/officeart/2005/8/layout/orgChart1"/>
    <dgm:cxn modelId="{67D42988-478C-41E2-BFA2-17B67883E285}" type="presParOf" srcId="{02F52298-F98E-4404-8E47-CE89A41CF9A5}" destId="{AB48A47B-989B-4C9F-A9B4-CDC35EC3C376}" srcOrd="1" destOrd="0" presId="urn:microsoft.com/office/officeart/2005/8/layout/orgChart1"/>
    <dgm:cxn modelId="{B779A59E-D8B2-4868-BDB7-48CBB52C674B}" type="presParOf" srcId="{FA097D55-9538-49AD-ABFE-D52BA0BA4588}" destId="{2D7FC39D-E1BE-4DEC-BE03-62F191B83D38}" srcOrd="1" destOrd="0" presId="urn:microsoft.com/office/officeart/2005/8/layout/orgChart1"/>
    <dgm:cxn modelId="{E6D42082-800C-4D94-98C8-46B27DB6621B}" type="presParOf" srcId="{2D7FC39D-E1BE-4DEC-BE03-62F191B83D38}" destId="{600BB026-C132-4AA3-814A-F80107CECADE}" srcOrd="0" destOrd="0" presId="urn:microsoft.com/office/officeart/2005/8/layout/orgChart1"/>
    <dgm:cxn modelId="{B3B028D7-8BF8-40D7-950D-13C355961E78}" type="presParOf" srcId="{2D7FC39D-E1BE-4DEC-BE03-62F191B83D38}" destId="{8233BA85-4726-4C54-9541-B687EF5C35EA}" srcOrd="1" destOrd="0" presId="urn:microsoft.com/office/officeart/2005/8/layout/orgChart1"/>
    <dgm:cxn modelId="{B797D79F-04E9-46ED-8C07-28DC87967EB8}" type="presParOf" srcId="{8233BA85-4726-4C54-9541-B687EF5C35EA}" destId="{A91D6B8C-7D0B-403E-B798-D4948C7C3AEF}" srcOrd="0" destOrd="0" presId="urn:microsoft.com/office/officeart/2005/8/layout/orgChart1"/>
    <dgm:cxn modelId="{1E0BBCFA-3E74-4014-A6A7-9B8584BA5179}" type="presParOf" srcId="{A91D6B8C-7D0B-403E-B798-D4948C7C3AEF}" destId="{691DC675-D925-4D61-B1A0-B1DCC0AAEB6B}" srcOrd="0" destOrd="0" presId="urn:microsoft.com/office/officeart/2005/8/layout/orgChart1"/>
    <dgm:cxn modelId="{1EA8C620-BC3D-42C2-AE7E-0A75643E16CA}" type="presParOf" srcId="{A91D6B8C-7D0B-403E-B798-D4948C7C3AEF}" destId="{A33ABB44-5D39-432B-B074-6D15E35C471C}" srcOrd="1" destOrd="0" presId="urn:microsoft.com/office/officeart/2005/8/layout/orgChart1"/>
    <dgm:cxn modelId="{EF73E1D8-515F-4F8E-B4C9-72D377508320}" type="presParOf" srcId="{8233BA85-4726-4C54-9541-B687EF5C35EA}" destId="{EF587958-09F1-470C-AA78-46A33231AD6F}" srcOrd="1" destOrd="0" presId="urn:microsoft.com/office/officeart/2005/8/layout/orgChart1"/>
    <dgm:cxn modelId="{9B948F94-3036-4DD6-AB6F-BFBAE10769B0}" type="presParOf" srcId="{8233BA85-4726-4C54-9541-B687EF5C35EA}" destId="{149B2931-CDFD-444A-BEB5-5038E4451F06}" srcOrd="2" destOrd="0" presId="urn:microsoft.com/office/officeart/2005/8/layout/orgChart1"/>
    <dgm:cxn modelId="{AF4D9F62-A0AA-4C9A-8EBD-542E74581100}" type="presParOf" srcId="{2D7FC39D-E1BE-4DEC-BE03-62F191B83D38}" destId="{32705B88-3991-44A0-B321-C17B972CF9FB}" srcOrd="2" destOrd="0" presId="urn:microsoft.com/office/officeart/2005/8/layout/orgChart1"/>
    <dgm:cxn modelId="{06EDA1D0-AF23-4699-B8D2-02796EA87645}" type="presParOf" srcId="{2D7FC39D-E1BE-4DEC-BE03-62F191B83D38}" destId="{EC0DEF4B-7784-4001-8CF3-D99A122320F5}" srcOrd="3" destOrd="0" presId="urn:microsoft.com/office/officeart/2005/8/layout/orgChart1"/>
    <dgm:cxn modelId="{C2A8A841-E614-45FD-81AA-7434C0A61ADC}" type="presParOf" srcId="{EC0DEF4B-7784-4001-8CF3-D99A122320F5}" destId="{AC5F61BA-B79E-40BA-9281-657CD7BA2B12}" srcOrd="0" destOrd="0" presId="urn:microsoft.com/office/officeart/2005/8/layout/orgChart1"/>
    <dgm:cxn modelId="{D536FE34-AB65-457E-9AB0-179303220C09}" type="presParOf" srcId="{AC5F61BA-B79E-40BA-9281-657CD7BA2B12}" destId="{145D744D-074F-420E-B058-A61A91194D7E}" srcOrd="0" destOrd="0" presId="urn:microsoft.com/office/officeart/2005/8/layout/orgChart1"/>
    <dgm:cxn modelId="{A1FFA705-55DF-4B7F-897D-EF794BA96C38}" type="presParOf" srcId="{AC5F61BA-B79E-40BA-9281-657CD7BA2B12}" destId="{DD8CB2C9-C8CF-403D-86C5-DAE363D9605C}" srcOrd="1" destOrd="0" presId="urn:microsoft.com/office/officeart/2005/8/layout/orgChart1"/>
    <dgm:cxn modelId="{7C2F051B-E3F0-499F-8A1E-580F14D36528}" type="presParOf" srcId="{EC0DEF4B-7784-4001-8CF3-D99A122320F5}" destId="{E4DB852E-88DC-4A91-BF4E-0D6E6D60B1BB}" srcOrd="1" destOrd="0" presId="urn:microsoft.com/office/officeart/2005/8/layout/orgChart1"/>
    <dgm:cxn modelId="{2CA95D93-903A-48B5-BCD0-540942E98E96}" type="presParOf" srcId="{EC0DEF4B-7784-4001-8CF3-D99A122320F5}" destId="{B78BF0AF-A2A9-450A-8F6B-03C2B55AFB8D}" srcOrd="2" destOrd="0" presId="urn:microsoft.com/office/officeart/2005/8/layout/orgChart1"/>
    <dgm:cxn modelId="{895FF3D2-2248-4579-B4D3-DDAF0ED8F819}" type="presParOf" srcId="{FA097D55-9538-49AD-ABFE-D52BA0BA4588}" destId="{A70E8246-19BD-48F3-A449-9471F75A2A9C}" srcOrd="2" destOrd="0" presId="urn:microsoft.com/office/officeart/2005/8/layout/orgChart1"/>
    <dgm:cxn modelId="{114A661A-E07D-43EC-9D7C-68F88966E173}" type="presParOf" srcId="{BD053C21-58EB-4947-AB1C-47A2092BC1A0}" destId="{E2D59053-6FDB-4FA5-B0C9-9E2FADE2970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76E90A-1D34-4780-8FD2-5297C6A8500B}" type="doc">
      <dgm:prSet loTypeId="urn:microsoft.com/office/officeart/2005/8/layout/hierarchy2" loCatId="hierarchy" qsTypeId="urn:microsoft.com/office/officeart/2005/8/quickstyle/simple4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AFBCB3BB-D160-48D2-8EC1-76702549BFF9}">
      <dgm:prSet phldrT="[Текст]" custT="1"/>
      <dgm:spPr/>
      <dgm:t>
        <a:bodyPr/>
        <a:lstStyle/>
        <a:p>
          <a:r>
            <a: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риски</a:t>
          </a:r>
        </a:p>
      </dgm:t>
    </dgm:pt>
    <dgm:pt modelId="{061F673A-670C-4EC0-933C-01C1DB8F6BD5}" type="parTrans" cxnId="{25276478-1F18-472F-9CBD-3206A9C1E176}">
      <dgm:prSet/>
      <dgm:spPr/>
      <dgm:t>
        <a:bodyPr/>
        <a:lstStyle/>
        <a:p>
          <a:endParaRPr lang="ru-RU"/>
        </a:p>
      </dgm:t>
    </dgm:pt>
    <dgm:pt modelId="{3F2EE394-A6F9-45DB-923C-A4580B4CCAC3}" type="sibTrans" cxnId="{25276478-1F18-472F-9CBD-3206A9C1E176}">
      <dgm:prSet/>
      <dgm:spPr/>
      <dgm:t>
        <a:bodyPr/>
        <a:lstStyle/>
        <a:p>
          <a:endParaRPr lang="ru-RU"/>
        </a:p>
      </dgm:t>
    </dgm:pt>
    <dgm:pt modelId="{E111E0A4-96FC-4A9D-8FDA-F2F17E8E3634}">
      <dgm:prSet phldrT="[Текст]"/>
      <dgm:spPr/>
      <dgm:t>
        <a:bodyPr/>
        <a:lstStyle/>
        <a:p>
          <a:r>
            <a:rPr lang="ru-RU" b="0" cap="none" spc="50" dirty="0">
              <a:ln w="12700" cmpd="sng"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Структура</a:t>
          </a:r>
        </a:p>
      </dgm:t>
    </dgm:pt>
    <dgm:pt modelId="{868F9999-94FC-4E19-A959-88C904B10EB1}" type="parTrans" cxnId="{542BBDD3-6C1B-42DA-AAA4-607D6C6D2F8D}">
      <dgm:prSet/>
      <dgm:spPr/>
      <dgm:t>
        <a:bodyPr/>
        <a:lstStyle/>
        <a:p>
          <a:endParaRPr lang="ru-RU"/>
        </a:p>
      </dgm:t>
    </dgm:pt>
    <dgm:pt modelId="{E1B715B8-972E-4EC1-A632-7790D0794546}" type="sibTrans" cxnId="{542BBDD3-6C1B-42DA-AAA4-607D6C6D2F8D}">
      <dgm:prSet/>
      <dgm:spPr/>
      <dgm:t>
        <a:bodyPr/>
        <a:lstStyle/>
        <a:p>
          <a:endParaRPr lang="ru-RU"/>
        </a:p>
      </dgm:t>
    </dgm:pt>
    <dgm:pt modelId="{C33D4A79-D128-4440-95F1-FDF1B363D291}">
      <dgm:prSet phldrT="[Текст]"/>
      <dgm:spPr/>
      <dgm:t>
        <a:bodyPr/>
        <a:lstStyle/>
        <a:p>
          <a:r>
            <a:rPr lang="ru-RU" b="0" cap="none" spc="50" dirty="0">
              <a:ln w="12700" cmpd="sng"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Программное обеспечение</a:t>
          </a:r>
        </a:p>
      </dgm:t>
    </dgm:pt>
    <dgm:pt modelId="{B55FF1BF-B5E9-437D-AC34-D3B400FCB4C5}" type="parTrans" cxnId="{0396DD97-C004-4A0D-A628-C437D03AC18D}">
      <dgm:prSet/>
      <dgm:spPr/>
      <dgm:t>
        <a:bodyPr/>
        <a:lstStyle/>
        <a:p>
          <a:endParaRPr lang="ru-RU"/>
        </a:p>
      </dgm:t>
    </dgm:pt>
    <dgm:pt modelId="{BFD4F17A-BD5A-45EC-8393-0DAB35EE52FC}" type="sibTrans" cxnId="{0396DD97-C004-4A0D-A628-C437D03AC18D}">
      <dgm:prSet/>
      <dgm:spPr/>
      <dgm:t>
        <a:bodyPr/>
        <a:lstStyle/>
        <a:p>
          <a:endParaRPr lang="ru-RU"/>
        </a:p>
      </dgm:t>
    </dgm:pt>
    <dgm:pt modelId="{296736FB-F0B2-4E5C-B2E2-E858FC15B848}">
      <dgm:prSet phldrT="[Текст]"/>
      <dgm:spPr/>
      <dgm:t>
        <a:bodyPr/>
        <a:lstStyle/>
        <a:p>
          <a:r>
            <a:rPr lang="ru-RU" b="0" cap="none" spc="50" dirty="0">
              <a:ln w="12700" cmpd="sng"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Оборудование</a:t>
          </a:r>
        </a:p>
      </dgm:t>
    </dgm:pt>
    <dgm:pt modelId="{4033FC91-2955-4823-915C-418A91BA6A59}" type="parTrans" cxnId="{8B3A29FE-E1BD-4F22-8BDE-B3BE90410052}">
      <dgm:prSet/>
      <dgm:spPr/>
      <dgm:t>
        <a:bodyPr/>
        <a:lstStyle/>
        <a:p>
          <a:endParaRPr lang="ru-RU"/>
        </a:p>
      </dgm:t>
    </dgm:pt>
    <dgm:pt modelId="{3F5B50E4-FF43-4227-8064-8E917C6E25A6}" type="sibTrans" cxnId="{8B3A29FE-E1BD-4F22-8BDE-B3BE90410052}">
      <dgm:prSet/>
      <dgm:spPr/>
      <dgm:t>
        <a:bodyPr/>
        <a:lstStyle/>
        <a:p>
          <a:endParaRPr lang="ru-RU"/>
        </a:p>
      </dgm:t>
    </dgm:pt>
    <dgm:pt modelId="{73F12D38-9585-4D77-B097-07291C163114}" type="pres">
      <dgm:prSet presAssocID="{2B76E90A-1D34-4780-8FD2-5297C6A8500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7EA09F9-1961-4C37-B4A6-F90D507A5556}" type="pres">
      <dgm:prSet presAssocID="{AFBCB3BB-D160-48D2-8EC1-76702549BFF9}" presName="root1" presStyleCnt="0"/>
      <dgm:spPr/>
    </dgm:pt>
    <dgm:pt modelId="{066EEE4A-56C9-4B64-9C75-1FE34B6F63DB}" type="pres">
      <dgm:prSet presAssocID="{AFBCB3BB-D160-48D2-8EC1-76702549BFF9}" presName="LevelOneTextNode" presStyleLbl="node0" presStyleIdx="0" presStyleCnt="1">
        <dgm:presLayoutVars>
          <dgm:chPref val="3"/>
        </dgm:presLayoutVars>
      </dgm:prSet>
      <dgm:spPr/>
    </dgm:pt>
    <dgm:pt modelId="{D6240869-2C49-46AD-87A3-96DE78B608D4}" type="pres">
      <dgm:prSet presAssocID="{AFBCB3BB-D160-48D2-8EC1-76702549BFF9}" presName="level2hierChild" presStyleCnt="0"/>
      <dgm:spPr/>
    </dgm:pt>
    <dgm:pt modelId="{50EB6484-FA6F-4D47-B932-A80AB20484D0}" type="pres">
      <dgm:prSet presAssocID="{868F9999-94FC-4E19-A959-88C904B10EB1}" presName="conn2-1" presStyleLbl="parChTrans1D2" presStyleIdx="0" presStyleCnt="3"/>
      <dgm:spPr/>
    </dgm:pt>
    <dgm:pt modelId="{4A580DC0-54F0-42A3-83EE-629345558F21}" type="pres">
      <dgm:prSet presAssocID="{868F9999-94FC-4E19-A959-88C904B10EB1}" presName="connTx" presStyleLbl="parChTrans1D2" presStyleIdx="0" presStyleCnt="3"/>
      <dgm:spPr/>
    </dgm:pt>
    <dgm:pt modelId="{222C2B0B-C283-4C87-83F9-C7C6DEE34A62}" type="pres">
      <dgm:prSet presAssocID="{E111E0A4-96FC-4A9D-8FDA-F2F17E8E3634}" presName="root2" presStyleCnt="0"/>
      <dgm:spPr/>
    </dgm:pt>
    <dgm:pt modelId="{F31C4697-51EE-4E73-8F38-F395961022A9}" type="pres">
      <dgm:prSet presAssocID="{E111E0A4-96FC-4A9D-8FDA-F2F17E8E3634}" presName="LevelTwoTextNode" presStyleLbl="node2" presStyleIdx="0" presStyleCnt="3" custLinFactNeighborX="-16248" custLinFactNeighborY="-85367">
        <dgm:presLayoutVars>
          <dgm:chPref val="3"/>
        </dgm:presLayoutVars>
      </dgm:prSet>
      <dgm:spPr/>
    </dgm:pt>
    <dgm:pt modelId="{3E592DE2-6FB3-4DB8-AC55-D9D6DA2C8BE6}" type="pres">
      <dgm:prSet presAssocID="{E111E0A4-96FC-4A9D-8FDA-F2F17E8E3634}" presName="level3hierChild" presStyleCnt="0"/>
      <dgm:spPr/>
    </dgm:pt>
    <dgm:pt modelId="{1BA5DDFB-0797-4C73-B303-C08F44CAA862}" type="pres">
      <dgm:prSet presAssocID="{4033FC91-2955-4823-915C-418A91BA6A59}" presName="conn2-1" presStyleLbl="parChTrans1D2" presStyleIdx="1" presStyleCnt="3"/>
      <dgm:spPr/>
    </dgm:pt>
    <dgm:pt modelId="{4BF2BD6D-B470-4CA8-BFF4-06DDCE7FE96E}" type="pres">
      <dgm:prSet presAssocID="{4033FC91-2955-4823-915C-418A91BA6A59}" presName="connTx" presStyleLbl="parChTrans1D2" presStyleIdx="1" presStyleCnt="3"/>
      <dgm:spPr/>
    </dgm:pt>
    <dgm:pt modelId="{DB7E310F-ED3A-42DD-8EC4-61AEB19B3235}" type="pres">
      <dgm:prSet presAssocID="{296736FB-F0B2-4E5C-B2E2-E858FC15B848}" presName="root2" presStyleCnt="0"/>
      <dgm:spPr/>
    </dgm:pt>
    <dgm:pt modelId="{5467AAA2-5816-4317-9CD7-E2C90E63424B}" type="pres">
      <dgm:prSet presAssocID="{296736FB-F0B2-4E5C-B2E2-E858FC15B848}" presName="LevelTwoTextNode" presStyleLbl="node2" presStyleIdx="1" presStyleCnt="3" custLinFactNeighborX="-16248" custLinFactNeighborY="2177">
        <dgm:presLayoutVars>
          <dgm:chPref val="3"/>
        </dgm:presLayoutVars>
      </dgm:prSet>
      <dgm:spPr/>
    </dgm:pt>
    <dgm:pt modelId="{76527075-433D-471B-A776-6E419C698B26}" type="pres">
      <dgm:prSet presAssocID="{296736FB-F0B2-4E5C-B2E2-E858FC15B848}" presName="level3hierChild" presStyleCnt="0"/>
      <dgm:spPr/>
    </dgm:pt>
    <dgm:pt modelId="{19C210C2-4AEB-47A9-9133-FBC507AEF2A8}" type="pres">
      <dgm:prSet presAssocID="{B55FF1BF-B5E9-437D-AC34-D3B400FCB4C5}" presName="conn2-1" presStyleLbl="parChTrans1D2" presStyleIdx="2" presStyleCnt="3"/>
      <dgm:spPr/>
    </dgm:pt>
    <dgm:pt modelId="{D5E6C234-0409-4373-B1DC-BBAEC60C12F9}" type="pres">
      <dgm:prSet presAssocID="{B55FF1BF-B5E9-437D-AC34-D3B400FCB4C5}" presName="connTx" presStyleLbl="parChTrans1D2" presStyleIdx="2" presStyleCnt="3"/>
      <dgm:spPr/>
    </dgm:pt>
    <dgm:pt modelId="{7A2E755F-2CF4-4AFE-A3E5-7F73E5C73F20}" type="pres">
      <dgm:prSet presAssocID="{C33D4A79-D128-4440-95F1-FDF1B363D291}" presName="root2" presStyleCnt="0"/>
      <dgm:spPr/>
    </dgm:pt>
    <dgm:pt modelId="{327D7375-72A5-4CDF-9751-2C18022C4D23}" type="pres">
      <dgm:prSet presAssocID="{C33D4A79-D128-4440-95F1-FDF1B363D291}" presName="LevelTwoTextNode" presStyleLbl="node2" presStyleIdx="2" presStyleCnt="3" custLinFactNeighborX="-16248" custLinFactNeighborY="78469">
        <dgm:presLayoutVars>
          <dgm:chPref val="3"/>
        </dgm:presLayoutVars>
      </dgm:prSet>
      <dgm:spPr/>
    </dgm:pt>
    <dgm:pt modelId="{AD3A2CFD-CCE3-4CBC-BB89-D126B5488C05}" type="pres">
      <dgm:prSet presAssocID="{C33D4A79-D128-4440-95F1-FDF1B363D291}" presName="level3hierChild" presStyleCnt="0"/>
      <dgm:spPr/>
    </dgm:pt>
  </dgm:ptLst>
  <dgm:cxnLst>
    <dgm:cxn modelId="{8F83FB1A-1B9F-4CF3-9865-4AF561BF925E}" type="presOf" srcId="{4033FC91-2955-4823-915C-418A91BA6A59}" destId="{4BF2BD6D-B470-4CA8-BFF4-06DDCE7FE96E}" srcOrd="1" destOrd="0" presId="urn:microsoft.com/office/officeart/2005/8/layout/hierarchy2"/>
    <dgm:cxn modelId="{36D6D723-53D1-46D6-A461-71907EF387F5}" type="presOf" srcId="{B55FF1BF-B5E9-437D-AC34-D3B400FCB4C5}" destId="{19C210C2-4AEB-47A9-9133-FBC507AEF2A8}" srcOrd="0" destOrd="0" presId="urn:microsoft.com/office/officeart/2005/8/layout/hierarchy2"/>
    <dgm:cxn modelId="{3AB4FA38-471C-46BA-9545-49CC8B8FC8D9}" type="presOf" srcId="{E111E0A4-96FC-4A9D-8FDA-F2F17E8E3634}" destId="{F31C4697-51EE-4E73-8F38-F395961022A9}" srcOrd="0" destOrd="0" presId="urn:microsoft.com/office/officeart/2005/8/layout/hierarchy2"/>
    <dgm:cxn modelId="{E3A90754-775D-470D-9DC1-2248C9FC6185}" type="presOf" srcId="{B55FF1BF-B5E9-437D-AC34-D3B400FCB4C5}" destId="{D5E6C234-0409-4373-B1DC-BBAEC60C12F9}" srcOrd="1" destOrd="0" presId="urn:microsoft.com/office/officeart/2005/8/layout/hierarchy2"/>
    <dgm:cxn modelId="{25276478-1F18-472F-9CBD-3206A9C1E176}" srcId="{2B76E90A-1D34-4780-8FD2-5297C6A8500B}" destId="{AFBCB3BB-D160-48D2-8EC1-76702549BFF9}" srcOrd="0" destOrd="0" parTransId="{061F673A-670C-4EC0-933C-01C1DB8F6BD5}" sibTransId="{3F2EE394-A6F9-45DB-923C-A4580B4CCAC3}"/>
    <dgm:cxn modelId="{3F264C7E-5AA9-4347-9588-7E89DD5E10B9}" type="presOf" srcId="{868F9999-94FC-4E19-A959-88C904B10EB1}" destId="{50EB6484-FA6F-4D47-B932-A80AB20484D0}" srcOrd="0" destOrd="0" presId="urn:microsoft.com/office/officeart/2005/8/layout/hierarchy2"/>
    <dgm:cxn modelId="{173C6885-17FC-4DE9-97B7-F13572FDECFF}" type="presOf" srcId="{AFBCB3BB-D160-48D2-8EC1-76702549BFF9}" destId="{066EEE4A-56C9-4B64-9C75-1FE34B6F63DB}" srcOrd="0" destOrd="0" presId="urn:microsoft.com/office/officeart/2005/8/layout/hierarchy2"/>
    <dgm:cxn modelId="{0396DD97-C004-4A0D-A628-C437D03AC18D}" srcId="{AFBCB3BB-D160-48D2-8EC1-76702549BFF9}" destId="{C33D4A79-D128-4440-95F1-FDF1B363D291}" srcOrd="2" destOrd="0" parTransId="{B55FF1BF-B5E9-437D-AC34-D3B400FCB4C5}" sibTransId="{BFD4F17A-BD5A-45EC-8393-0DAB35EE52FC}"/>
    <dgm:cxn modelId="{87663C98-8A6C-4410-AF36-212687AF7A42}" type="presOf" srcId="{868F9999-94FC-4E19-A959-88C904B10EB1}" destId="{4A580DC0-54F0-42A3-83EE-629345558F21}" srcOrd="1" destOrd="0" presId="urn:microsoft.com/office/officeart/2005/8/layout/hierarchy2"/>
    <dgm:cxn modelId="{8AF11CBE-29B0-4DB5-A9E0-B755550CA592}" type="presOf" srcId="{2B76E90A-1D34-4780-8FD2-5297C6A8500B}" destId="{73F12D38-9585-4D77-B097-07291C163114}" srcOrd="0" destOrd="0" presId="urn:microsoft.com/office/officeart/2005/8/layout/hierarchy2"/>
    <dgm:cxn modelId="{542BBDD3-6C1B-42DA-AAA4-607D6C6D2F8D}" srcId="{AFBCB3BB-D160-48D2-8EC1-76702549BFF9}" destId="{E111E0A4-96FC-4A9D-8FDA-F2F17E8E3634}" srcOrd="0" destOrd="0" parTransId="{868F9999-94FC-4E19-A959-88C904B10EB1}" sibTransId="{E1B715B8-972E-4EC1-A632-7790D0794546}"/>
    <dgm:cxn modelId="{E38935EE-21D2-4C0F-B590-495E66090842}" type="presOf" srcId="{4033FC91-2955-4823-915C-418A91BA6A59}" destId="{1BA5DDFB-0797-4C73-B303-C08F44CAA862}" srcOrd="0" destOrd="0" presId="urn:microsoft.com/office/officeart/2005/8/layout/hierarchy2"/>
    <dgm:cxn modelId="{B379AEF7-CE7D-4F9A-B21C-1D6ACC68CFB3}" type="presOf" srcId="{C33D4A79-D128-4440-95F1-FDF1B363D291}" destId="{327D7375-72A5-4CDF-9751-2C18022C4D23}" srcOrd="0" destOrd="0" presId="urn:microsoft.com/office/officeart/2005/8/layout/hierarchy2"/>
    <dgm:cxn modelId="{44D731FC-9658-4EE8-B100-5B93CB97C277}" type="presOf" srcId="{296736FB-F0B2-4E5C-B2E2-E858FC15B848}" destId="{5467AAA2-5816-4317-9CD7-E2C90E63424B}" srcOrd="0" destOrd="0" presId="urn:microsoft.com/office/officeart/2005/8/layout/hierarchy2"/>
    <dgm:cxn modelId="{8B3A29FE-E1BD-4F22-8BDE-B3BE90410052}" srcId="{AFBCB3BB-D160-48D2-8EC1-76702549BFF9}" destId="{296736FB-F0B2-4E5C-B2E2-E858FC15B848}" srcOrd="1" destOrd="0" parTransId="{4033FC91-2955-4823-915C-418A91BA6A59}" sibTransId="{3F5B50E4-FF43-4227-8064-8E917C6E25A6}"/>
    <dgm:cxn modelId="{5C8B7ABF-E703-43AF-ABA9-E5BCC5C61E3A}" type="presParOf" srcId="{73F12D38-9585-4D77-B097-07291C163114}" destId="{07EA09F9-1961-4C37-B4A6-F90D507A5556}" srcOrd="0" destOrd="0" presId="urn:microsoft.com/office/officeart/2005/8/layout/hierarchy2"/>
    <dgm:cxn modelId="{7ECB65DD-3FDE-42DC-97B8-5919EB6983B0}" type="presParOf" srcId="{07EA09F9-1961-4C37-B4A6-F90D507A5556}" destId="{066EEE4A-56C9-4B64-9C75-1FE34B6F63DB}" srcOrd="0" destOrd="0" presId="urn:microsoft.com/office/officeart/2005/8/layout/hierarchy2"/>
    <dgm:cxn modelId="{FACE15CA-5619-4A70-8ABE-B6646566FF62}" type="presParOf" srcId="{07EA09F9-1961-4C37-B4A6-F90D507A5556}" destId="{D6240869-2C49-46AD-87A3-96DE78B608D4}" srcOrd="1" destOrd="0" presId="urn:microsoft.com/office/officeart/2005/8/layout/hierarchy2"/>
    <dgm:cxn modelId="{19B59FC3-AEA9-4575-A91F-BC6C1974ABA7}" type="presParOf" srcId="{D6240869-2C49-46AD-87A3-96DE78B608D4}" destId="{50EB6484-FA6F-4D47-B932-A80AB20484D0}" srcOrd="0" destOrd="0" presId="urn:microsoft.com/office/officeart/2005/8/layout/hierarchy2"/>
    <dgm:cxn modelId="{75ACC09B-55C9-4EDD-964D-3A020989913D}" type="presParOf" srcId="{50EB6484-FA6F-4D47-B932-A80AB20484D0}" destId="{4A580DC0-54F0-42A3-83EE-629345558F21}" srcOrd="0" destOrd="0" presId="urn:microsoft.com/office/officeart/2005/8/layout/hierarchy2"/>
    <dgm:cxn modelId="{B16A56F4-C9D0-4E65-B80E-396C84A4B58E}" type="presParOf" srcId="{D6240869-2C49-46AD-87A3-96DE78B608D4}" destId="{222C2B0B-C283-4C87-83F9-C7C6DEE34A62}" srcOrd="1" destOrd="0" presId="urn:microsoft.com/office/officeart/2005/8/layout/hierarchy2"/>
    <dgm:cxn modelId="{A9B4DBB0-D423-435B-B4F8-38EADE2BB1EF}" type="presParOf" srcId="{222C2B0B-C283-4C87-83F9-C7C6DEE34A62}" destId="{F31C4697-51EE-4E73-8F38-F395961022A9}" srcOrd="0" destOrd="0" presId="urn:microsoft.com/office/officeart/2005/8/layout/hierarchy2"/>
    <dgm:cxn modelId="{51D26BAA-5E4A-424F-9832-4A7CC2F8DEC0}" type="presParOf" srcId="{222C2B0B-C283-4C87-83F9-C7C6DEE34A62}" destId="{3E592DE2-6FB3-4DB8-AC55-D9D6DA2C8BE6}" srcOrd="1" destOrd="0" presId="urn:microsoft.com/office/officeart/2005/8/layout/hierarchy2"/>
    <dgm:cxn modelId="{C494BBDD-6DBB-4FBC-8F82-25DDC1373140}" type="presParOf" srcId="{D6240869-2C49-46AD-87A3-96DE78B608D4}" destId="{1BA5DDFB-0797-4C73-B303-C08F44CAA862}" srcOrd="2" destOrd="0" presId="urn:microsoft.com/office/officeart/2005/8/layout/hierarchy2"/>
    <dgm:cxn modelId="{B9999C9C-82A4-447E-AB52-CD03E63ABC08}" type="presParOf" srcId="{1BA5DDFB-0797-4C73-B303-C08F44CAA862}" destId="{4BF2BD6D-B470-4CA8-BFF4-06DDCE7FE96E}" srcOrd="0" destOrd="0" presId="urn:microsoft.com/office/officeart/2005/8/layout/hierarchy2"/>
    <dgm:cxn modelId="{C81BF98B-0203-4C0A-A521-2C982640BD96}" type="presParOf" srcId="{D6240869-2C49-46AD-87A3-96DE78B608D4}" destId="{DB7E310F-ED3A-42DD-8EC4-61AEB19B3235}" srcOrd="3" destOrd="0" presId="urn:microsoft.com/office/officeart/2005/8/layout/hierarchy2"/>
    <dgm:cxn modelId="{199C0A28-C254-4E40-9146-5C8985618134}" type="presParOf" srcId="{DB7E310F-ED3A-42DD-8EC4-61AEB19B3235}" destId="{5467AAA2-5816-4317-9CD7-E2C90E63424B}" srcOrd="0" destOrd="0" presId="urn:microsoft.com/office/officeart/2005/8/layout/hierarchy2"/>
    <dgm:cxn modelId="{DD1FFBF8-2C38-45D6-8859-4C5874451C46}" type="presParOf" srcId="{DB7E310F-ED3A-42DD-8EC4-61AEB19B3235}" destId="{76527075-433D-471B-A776-6E419C698B26}" srcOrd="1" destOrd="0" presId="urn:microsoft.com/office/officeart/2005/8/layout/hierarchy2"/>
    <dgm:cxn modelId="{8817C367-B565-4F79-BCAC-431A73BA1ACD}" type="presParOf" srcId="{D6240869-2C49-46AD-87A3-96DE78B608D4}" destId="{19C210C2-4AEB-47A9-9133-FBC507AEF2A8}" srcOrd="4" destOrd="0" presId="urn:microsoft.com/office/officeart/2005/8/layout/hierarchy2"/>
    <dgm:cxn modelId="{FBA8E8B8-0D17-433D-97D3-90672F5A92C4}" type="presParOf" srcId="{19C210C2-4AEB-47A9-9133-FBC507AEF2A8}" destId="{D5E6C234-0409-4373-B1DC-BBAEC60C12F9}" srcOrd="0" destOrd="0" presId="urn:microsoft.com/office/officeart/2005/8/layout/hierarchy2"/>
    <dgm:cxn modelId="{1003CB98-DC2B-45FB-B6A9-07F69ADD58C2}" type="presParOf" srcId="{D6240869-2C49-46AD-87A3-96DE78B608D4}" destId="{7A2E755F-2CF4-4AFE-A3E5-7F73E5C73F20}" srcOrd="5" destOrd="0" presId="urn:microsoft.com/office/officeart/2005/8/layout/hierarchy2"/>
    <dgm:cxn modelId="{F3A1ED87-F385-48D0-9235-8D677826E86A}" type="presParOf" srcId="{7A2E755F-2CF4-4AFE-A3E5-7F73E5C73F20}" destId="{327D7375-72A5-4CDF-9751-2C18022C4D23}" srcOrd="0" destOrd="0" presId="urn:microsoft.com/office/officeart/2005/8/layout/hierarchy2"/>
    <dgm:cxn modelId="{3EA60BF9-D2C2-4755-BC54-FA38A9E0740C}" type="presParOf" srcId="{7A2E755F-2CF4-4AFE-A3E5-7F73E5C73F20}" destId="{AD3A2CFD-CCE3-4CBC-BB89-D126B5488C0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2EE8A0-DB28-4120-97D0-7AAEFA8FC991}">
      <dsp:nvSpPr>
        <dsp:cNvPr id="0" name=""/>
        <dsp:cNvSpPr/>
      </dsp:nvSpPr>
      <dsp:spPr>
        <a:xfrm>
          <a:off x="4321999" y="1372938"/>
          <a:ext cx="2279020" cy="997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2038"/>
              </a:lnTo>
              <a:lnTo>
                <a:pt x="2279020" y="602038"/>
              </a:lnTo>
              <a:lnTo>
                <a:pt x="2279020" y="99757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4C737-989C-4FFB-8E76-13C61C345115}">
      <dsp:nvSpPr>
        <dsp:cNvPr id="0" name=""/>
        <dsp:cNvSpPr/>
      </dsp:nvSpPr>
      <dsp:spPr>
        <a:xfrm>
          <a:off x="1888362" y="1372938"/>
          <a:ext cx="2433636" cy="997570"/>
        </a:xfrm>
        <a:custGeom>
          <a:avLst/>
          <a:gdLst/>
          <a:ahLst/>
          <a:cxnLst/>
          <a:rect l="0" t="0" r="0" b="0"/>
          <a:pathLst>
            <a:path>
              <a:moveTo>
                <a:pt x="2433636" y="0"/>
              </a:moveTo>
              <a:lnTo>
                <a:pt x="2433636" y="602038"/>
              </a:lnTo>
              <a:lnTo>
                <a:pt x="0" y="602038"/>
              </a:lnTo>
              <a:lnTo>
                <a:pt x="0" y="99757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0A1163-4D53-4088-AF6B-2D017DAF1074}">
      <dsp:nvSpPr>
        <dsp:cNvPr id="0" name=""/>
        <dsp:cNvSpPr/>
      </dsp:nvSpPr>
      <dsp:spPr>
        <a:xfrm>
          <a:off x="1190002" y="217814"/>
          <a:ext cx="6263992" cy="115512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b="1" kern="1200" dirty="0">
              <a:solidFill>
                <a:schemeClr val="accent6">
                  <a:lumMod val="50000"/>
                </a:schemeClr>
              </a:solidFill>
            </a:rPr>
            <a:t>ЛОКАЛЬНАЯ ВЫЧИСЛИТЕЛЬНАЯ СЕТЬ</a:t>
          </a:r>
        </a:p>
      </dsp:txBody>
      <dsp:txXfrm>
        <a:off x="1190002" y="217814"/>
        <a:ext cx="6263992" cy="1155124"/>
      </dsp:txXfrm>
    </dsp:sp>
    <dsp:sp modelId="{1B17320A-1A4C-4507-BB22-42EB72772B87}">
      <dsp:nvSpPr>
        <dsp:cNvPr id="0" name=""/>
        <dsp:cNvSpPr/>
      </dsp:nvSpPr>
      <dsp:spPr>
        <a:xfrm>
          <a:off x="4874" y="2370509"/>
          <a:ext cx="3766976" cy="7770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b="1" kern="1200" dirty="0">
            <a:solidFill>
              <a:srgbClr val="FF0000"/>
            </a:solidFill>
          </a:endParaRPr>
        </a:p>
      </dsp:txBody>
      <dsp:txXfrm>
        <a:off x="4874" y="2370509"/>
        <a:ext cx="3766976" cy="777070"/>
      </dsp:txXfrm>
    </dsp:sp>
    <dsp:sp modelId="{21281703-471E-47EE-9C48-7BAAD8EFD6A7}">
      <dsp:nvSpPr>
        <dsp:cNvPr id="0" name=""/>
        <dsp:cNvSpPr/>
      </dsp:nvSpPr>
      <dsp:spPr>
        <a:xfrm>
          <a:off x="4562915" y="2370509"/>
          <a:ext cx="4076207" cy="7770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b="1" kern="1200" dirty="0">
            <a:solidFill>
              <a:srgbClr val="FF0000"/>
            </a:solidFill>
          </a:endParaRPr>
        </a:p>
      </dsp:txBody>
      <dsp:txXfrm>
        <a:off x="4562915" y="2370509"/>
        <a:ext cx="4076207" cy="7770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05B88-3991-44A0-B321-C17B972CF9FB}">
      <dsp:nvSpPr>
        <dsp:cNvPr id="0" name=""/>
        <dsp:cNvSpPr/>
      </dsp:nvSpPr>
      <dsp:spPr>
        <a:xfrm>
          <a:off x="5934639" y="2662469"/>
          <a:ext cx="329671" cy="2571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1436"/>
              </a:lnTo>
              <a:lnTo>
                <a:pt x="329671" y="257143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0BB026-C132-4AA3-814A-F80107CECADE}">
      <dsp:nvSpPr>
        <dsp:cNvPr id="0" name=""/>
        <dsp:cNvSpPr/>
      </dsp:nvSpPr>
      <dsp:spPr>
        <a:xfrm>
          <a:off x="5934639" y="2662469"/>
          <a:ext cx="329671" cy="1010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992"/>
              </a:lnTo>
              <a:lnTo>
                <a:pt x="329671" y="101099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EAD610-27CF-4534-AA89-6F0D9727C032}">
      <dsp:nvSpPr>
        <dsp:cNvPr id="0" name=""/>
        <dsp:cNvSpPr/>
      </dsp:nvSpPr>
      <dsp:spPr>
        <a:xfrm>
          <a:off x="4225798" y="1127255"/>
          <a:ext cx="2587964" cy="4363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539"/>
              </a:lnTo>
              <a:lnTo>
                <a:pt x="2587964" y="205539"/>
              </a:lnTo>
              <a:lnTo>
                <a:pt x="2587964" y="4363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763940-C718-4241-8A59-16269AB487CD}">
      <dsp:nvSpPr>
        <dsp:cNvPr id="0" name=""/>
        <dsp:cNvSpPr/>
      </dsp:nvSpPr>
      <dsp:spPr>
        <a:xfrm>
          <a:off x="3275290" y="2662469"/>
          <a:ext cx="329671" cy="2571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1436"/>
              </a:lnTo>
              <a:lnTo>
                <a:pt x="329671" y="257143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2BB5F7-CBDB-4C57-968D-31EA625BADF4}">
      <dsp:nvSpPr>
        <dsp:cNvPr id="0" name=""/>
        <dsp:cNvSpPr/>
      </dsp:nvSpPr>
      <dsp:spPr>
        <a:xfrm>
          <a:off x="3275290" y="2662469"/>
          <a:ext cx="329671" cy="1010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992"/>
              </a:lnTo>
              <a:lnTo>
                <a:pt x="329671" y="101099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B20A10-0AD7-4000-9EAF-151229096520}">
      <dsp:nvSpPr>
        <dsp:cNvPr id="0" name=""/>
        <dsp:cNvSpPr/>
      </dsp:nvSpPr>
      <dsp:spPr>
        <a:xfrm>
          <a:off x="4108693" y="1127255"/>
          <a:ext cx="91440" cy="436309"/>
        </a:xfrm>
        <a:custGeom>
          <a:avLst/>
          <a:gdLst/>
          <a:ahLst/>
          <a:cxnLst/>
          <a:rect l="0" t="0" r="0" b="0"/>
          <a:pathLst>
            <a:path>
              <a:moveTo>
                <a:pt x="117104" y="0"/>
              </a:moveTo>
              <a:lnTo>
                <a:pt x="117104" y="205539"/>
              </a:lnTo>
              <a:lnTo>
                <a:pt x="45720" y="205539"/>
              </a:lnTo>
              <a:lnTo>
                <a:pt x="45720" y="4363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FDAFB3-F6E5-4F01-AEEB-89B65686A228}">
      <dsp:nvSpPr>
        <dsp:cNvPr id="0" name=""/>
        <dsp:cNvSpPr/>
      </dsp:nvSpPr>
      <dsp:spPr>
        <a:xfrm>
          <a:off x="1495064" y="1127255"/>
          <a:ext cx="2730734" cy="436309"/>
        </a:xfrm>
        <a:custGeom>
          <a:avLst/>
          <a:gdLst/>
          <a:ahLst/>
          <a:cxnLst/>
          <a:rect l="0" t="0" r="0" b="0"/>
          <a:pathLst>
            <a:path>
              <a:moveTo>
                <a:pt x="2730734" y="0"/>
              </a:moveTo>
              <a:lnTo>
                <a:pt x="2730734" y="205539"/>
              </a:lnTo>
              <a:lnTo>
                <a:pt x="0" y="205539"/>
              </a:lnTo>
              <a:lnTo>
                <a:pt x="0" y="4363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0CA640-C32F-4EF3-A1FF-75FC30BD5C61}">
      <dsp:nvSpPr>
        <dsp:cNvPr id="0" name=""/>
        <dsp:cNvSpPr/>
      </dsp:nvSpPr>
      <dsp:spPr>
        <a:xfrm>
          <a:off x="3126894" y="28350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solidFill>
                <a:schemeClr val="accent2">
                  <a:lumMod val="75000"/>
                </a:schemeClr>
              </a:solidFill>
            </a:rPr>
            <a:t>Сетевой кабель</a:t>
          </a:r>
        </a:p>
      </dsp:txBody>
      <dsp:txXfrm>
        <a:off x="3126894" y="28350"/>
        <a:ext cx="2197809" cy="1098904"/>
      </dsp:txXfrm>
    </dsp:sp>
    <dsp:sp modelId="{F01439C0-D1CE-4CCA-A95C-548FA03F61C6}">
      <dsp:nvSpPr>
        <dsp:cNvPr id="0" name=""/>
        <dsp:cNvSpPr/>
      </dsp:nvSpPr>
      <dsp:spPr>
        <a:xfrm>
          <a:off x="396159" y="1563564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/>
            <a:t> </a:t>
          </a:r>
        </a:p>
      </dsp:txBody>
      <dsp:txXfrm>
        <a:off x="396159" y="1563564"/>
        <a:ext cx="2197809" cy="1098904"/>
      </dsp:txXfrm>
    </dsp:sp>
    <dsp:sp modelId="{CE12FEC6-E53E-4FC8-9E5E-BAB0EA9314FC}">
      <dsp:nvSpPr>
        <dsp:cNvPr id="0" name=""/>
        <dsp:cNvSpPr/>
      </dsp:nvSpPr>
      <dsp:spPr>
        <a:xfrm>
          <a:off x="3055509" y="1563564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700" kern="1200" dirty="0"/>
        </a:p>
      </dsp:txBody>
      <dsp:txXfrm>
        <a:off x="3055509" y="1563564"/>
        <a:ext cx="2197809" cy="1098904"/>
      </dsp:txXfrm>
    </dsp:sp>
    <dsp:sp modelId="{0738F188-4D71-41D9-AD84-5EE4DABEB69C}">
      <dsp:nvSpPr>
        <dsp:cNvPr id="0" name=""/>
        <dsp:cNvSpPr/>
      </dsp:nvSpPr>
      <dsp:spPr>
        <a:xfrm>
          <a:off x="3604961" y="3124008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/>
            <a:t> </a:t>
          </a:r>
        </a:p>
      </dsp:txBody>
      <dsp:txXfrm>
        <a:off x="3604961" y="3124008"/>
        <a:ext cx="2197809" cy="1098904"/>
      </dsp:txXfrm>
    </dsp:sp>
    <dsp:sp modelId="{D7462C7D-2514-42C3-A2E7-39CD53FCBF56}">
      <dsp:nvSpPr>
        <dsp:cNvPr id="0" name=""/>
        <dsp:cNvSpPr/>
      </dsp:nvSpPr>
      <dsp:spPr>
        <a:xfrm>
          <a:off x="3604961" y="4684453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700" kern="1200" dirty="0"/>
        </a:p>
      </dsp:txBody>
      <dsp:txXfrm>
        <a:off x="3604961" y="4684453"/>
        <a:ext cx="2197809" cy="1098904"/>
      </dsp:txXfrm>
    </dsp:sp>
    <dsp:sp modelId="{70921CFB-A021-4E9D-B52E-A8400526EE18}">
      <dsp:nvSpPr>
        <dsp:cNvPr id="0" name=""/>
        <dsp:cNvSpPr/>
      </dsp:nvSpPr>
      <dsp:spPr>
        <a:xfrm>
          <a:off x="5714858" y="1563564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/>
            <a:t> </a:t>
          </a:r>
        </a:p>
      </dsp:txBody>
      <dsp:txXfrm>
        <a:off x="5714858" y="1563564"/>
        <a:ext cx="2197809" cy="1098904"/>
      </dsp:txXfrm>
    </dsp:sp>
    <dsp:sp modelId="{691DC675-D925-4D61-B1A0-B1DCC0AAEB6B}">
      <dsp:nvSpPr>
        <dsp:cNvPr id="0" name=""/>
        <dsp:cNvSpPr/>
      </dsp:nvSpPr>
      <dsp:spPr>
        <a:xfrm>
          <a:off x="6264310" y="3124008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/>
            <a:t> </a:t>
          </a:r>
        </a:p>
      </dsp:txBody>
      <dsp:txXfrm>
        <a:off x="6264310" y="3124008"/>
        <a:ext cx="2197809" cy="1098904"/>
      </dsp:txXfrm>
    </dsp:sp>
    <dsp:sp modelId="{145D744D-074F-420E-B058-A61A91194D7E}">
      <dsp:nvSpPr>
        <dsp:cNvPr id="0" name=""/>
        <dsp:cNvSpPr/>
      </dsp:nvSpPr>
      <dsp:spPr>
        <a:xfrm>
          <a:off x="6264310" y="4684453"/>
          <a:ext cx="2197809" cy="10989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/>
            <a:t> </a:t>
          </a:r>
        </a:p>
      </dsp:txBody>
      <dsp:txXfrm>
        <a:off x="6264310" y="4684453"/>
        <a:ext cx="2197809" cy="10989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6EEE4A-56C9-4B64-9C75-1FE34B6F63DB}">
      <dsp:nvSpPr>
        <dsp:cNvPr id="0" name=""/>
        <dsp:cNvSpPr/>
      </dsp:nvSpPr>
      <dsp:spPr>
        <a:xfrm>
          <a:off x="4442" y="2592041"/>
          <a:ext cx="2347798" cy="11738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риски</a:t>
          </a:r>
        </a:p>
      </dsp:txBody>
      <dsp:txXfrm>
        <a:off x="38824" y="2626423"/>
        <a:ext cx="2279034" cy="1105135"/>
      </dsp:txXfrm>
    </dsp:sp>
    <dsp:sp modelId="{50EB6484-FA6F-4D47-B932-A80AB20484D0}">
      <dsp:nvSpPr>
        <dsp:cNvPr id="0" name=""/>
        <dsp:cNvSpPr/>
      </dsp:nvSpPr>
      <dsp:spPr>
        <a:xfrm rot="17000262">
          <a:off x="1422411" y="1986320"/>
          <a:ext cx="2417308" cy="33234"/>
        </a:xfrm>
        <a:custGeom>
          <a:avLst/>
          <a:gdLst/>
          <a:ahLst/>
          <a:cxnLst/>
          <a:rect l="0" t="0" r="0" b="0"/>
          <a:pathLst>
            <a:path>
              <a:moveTo>
                <a:pt x="0" y="16617"/>
              </a:moveTo>
              <a:lnTo>
                <a:pt x="2417308" y="16617"/>
              </a:lnTo>
            </a:path>
          </a:pathLst>
        </a:custGeom>
        <a:noFill/>
        <a:ln w="9525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/>
        </a:p>
      </dsp:txBody>
      <dsp:txXfrm>
        <a:off x="2570633" y="1942504"/>
        <a:ext cx="120865" cy="120865"/>
      </dsp:txXfrm>
    </dsp:sp>
    <dsp:sp modelId="{F31C4697-51EE-4E73-8F38-F395961022A9}">
      <dsp:nvSpPr>
        <dsp:cNvPr id="0" name=""/>
        <dsp:cNvSpPr/>
      </dsp:nvSpPr>
      <dsp:spPr>
        <a:xfrm>
          <a:off x="2909890" y="239934"/>
          <a:ext cx="2347798" cy="11738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cap="none" spc="50" dirty="0">
              <a:ln w="12700" cmpd="sng"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Структура</a:t>
          </a:r>
        </a:p>
      </dsp:txBody>
      <dsp:txXfrm>
        <a:off x="2944272" y="274316"/>
        <a:ext cx="2279034" cy="1105135"/>
      </dsp:txXfrm>
    </dsp:sp>
    <dsp:sp modelId="{1BA5DDFB-0797-4C73-B303-C08F44CAA862}">
      <dsp:nvSpPr>
        <dsp:cNvPr id="0" name=""/>
        <dsp:cNvSpPr/>
      </dsp:nvSpPr>
      <dsp:spPr>
        <a:xfrm rot="157434">
          <a:off x="2351948" y="3175151"/>
          <a:ext cx="558234" cy="33234"/>
        </a:xfrm>
        <a:custGeom>
          <a:avLst/>
          <a:gdLst/>
          <a:ahLst/>
          <a:cxnLst/>
          <a:rect l="0" t="0" r="0" b="0"/>
          <a:pathLst>
            <a:path>
              <a:moveTo>
                <a:pt x="0" y="16617"/>
              </a:moveTo>
              <a:lnTo>
                <a:pt x="558234" y="16617"/>
              </a:lnTo>
            </a:path>
          </a:pathLst>
        </a:custGeom>
        <a:noFill/>
        <a:ln w="9525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617109" y="3177813"/>
        <a:ext cx="27911" cy="27911"/>
      </dsp:txXfrm>
    </dsp:sp>
    <dsp:sp modelId="{5467AAA2-5816-4317-9CD7-E2C90E63424B}">
      <dsp:nvSpPr>
        <dsp:cNvPr id="0" name=""/>
        <dsp:cNvSpPr/>
      </dsp:nvSpPr>
      <dsp:spPr>
        <a:xfrm>
          <a:off x="2909890" y="2617597"/>
          <a:ext cx="2347798" cy="11738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cap="none" spc="50" dirty="0">
              <a:ln w="12700" cmpd="sng"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Оборудование</a:t>
          </a:r>
        </a:p>
      </dsp:txBody>
      <dsp:txXfrm>
        <a:off x="2944272" y="2651979"/>
        <a:ext cx="2279034" cy="1105135"/>
      </dsp:txXfrm>
    </dsp:sp>
    <dsp:sp modelId="{19C210C2-4AEB-47A9-9133-FBC507AEF2A8}">
      <dsp:nvSpPr>
        <dsp:cNvPr id="0" name=""/>
        <dsp:cNvSpPr/>
      </dsp:nvSpPr>
      <dsp:spPr>
        <a:xfrm rot="4572277">
          <a:off x="1461769" y="4297939"/>
          <a:ext cx="2338591" cy="33234"/>
        </a:xfrm>
        <a:custGeom>
          <a:avLst/>
          <a:gdLst/>
          <a:ahLst/>
          <a:cxnLst/>
          <a:rect l="0" t="0" r="0" b="0"/>
          <a:pathLst>
            <a:path>
              <a:moveTo>
                <a:pt x="0" y="16617"/>
              </a:moveTo>
              <a:lnTo>
                <a:pt x="2338591" y="16617"/>
              </a:lnTo>
            </a:path>
          </a:pathLst>
        </a:custGeom>
        <a:noFill/>
        <a:ln w="9525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/>
        </a:p>
      </dsp:txBody>
      <dsp:txXfrm>
        <a:off x="2572601" y="4256091"/>
        <a:ext cx="116929" cy="116929"/>
      </dsp:txXfrm>
    </dsp:sp>
    <dsp:sp modelId="{327D7375-72A5-4CDF-9751-2C18022C4D23}">
      <dsp:nvSpPr>
        <dsp:cNvPr id="0" name=""/>
        <dsp:cNvSpPr/>
      </dsp:nvSpPr>
      <dsp:spPr>
        <a:xfrm>
          <a:off x="2909890" y="4863172"/>
          <a:ext cx="2347798" cy="11738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cap="none" spc="50" dirty="0">
              <a:ln w="12700" cmpd="sng"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Программное обеспечение</a:t>
          </a:r>
        </a:p>
      </dsp:txBody>
      <dsp:txXfrm>
        <a:off x="2944272" y="4897554"/>
        <a:ext cx="2279034" cy="1105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CEC1F-CF41-42A9-A8FC-390D34F88A13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9717F-F148-421C-97F7-0E47BFBCA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DC545-FAF3-4D84-BD78-B5290589B16B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385EB-357E-4837-A6A8-3568C2CB2C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7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46" y="1142984"/>
            <a:ext cx="9144000" cy="1470025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Практическая работа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1752600"/>
          </a:xfrm>
        </p:spPr>
        <p:txBody>
          <a:bodyPr>
            <a:noAutofit/>
          </a:bodyPr>
          <a:lstStyle/>
          <a:p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Построение </a:t>
            </a:r>
          </a:p>
          <a:p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одноранговой сети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42852"/>
            <a:ext cx="8858312" cy="6572296"/>
          </a:xfrm>
          <a:prstGeom prst="roundRect">
            <a:avLst/>
          </a:prstGeom>
          <a:noFill/>
          <a:ln w="117475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bilikocagi.n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0" y="71438"/>
            <a:ext cx="2071678" cy="2071678"/>
          </a:xfrm>
          <a:prstGeom prst="rect">
            <a:avLst/>
          </a:prstGeom>
          <a:noFill/>
        </p:spPr>
      </p:pic>
      <p:pic>
        <p:nvPicPr>
          <p:cNvPr id="1026" name="Picture 2" descr="&amp;Mcy;&amp;ocy;&amp;ncy;&amp;tcy;&amp;acy;&amp;zhcy; &amp;icy; &amp;ncy;&amp;acy;&amp;scy;&amp;tcy;&amp;rcy;&amp;ocy;&amp;jcy;&amp;kcy;&amp;acy; &amp;kcy;&amp;ocy;&amp;mcy;&amp;pcy;&amp;softcy;&amp;yucy;&amp;tcy;&amp;iecy;&amp;rcy;&amp;ncy;&amp;ycy;&amp;khcy; &amp;scy;&amp;iecy;&amp;tcy;&amp;iecy;&amp;jcy;, &amp;tscy;&amp;iecy;&amp;ncy;&amp;acy; , &amp;zcy;&amp;acy;&amp;kcy;&amp;acy;&amp;zcy;&amp;acy;&amp;tcy;&amp;softcy; &amp;vcy; &amp;Mcy;&amp;icy;&amp;ncy;&amp;scy;&amp;kcy;&amp;iecy; - Deal.by (ID# 100456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635140"/>
            <a:ext cx="5857884" cy="2222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00232" y="0"/>
            <a:ext cx="1143008" cy="285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928802"/>
            <a:ext cx="50003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Домашняя работа. Задание № 1(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b)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Интерпретация сетевых утилит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6588" t="8037" r="30486" b="74078"/>
          <a:stretch>
            <a:fillRect/>
          </a:stretch>
        </p:blipFill>
        <p:spPr bwMode="auto">
          <a:xfrm>
            <a:off x="500034" y="4071941"/>
            <a:ext cx="7929618" cy="264320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6458" t="8268" r="29384" b="71904"/>
          <a:stretch>
            <a:fillRect/>
          </a:stretch>
        </p:blipFill>
        <p:spPr bwMode="auto">
          <a:xfrm>
            <a:off x="500034" y="1142984"/>
            <a:ext cx="7929618" cy="284850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358082" y="2071678"/>
            <a:ext cx="135732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ЧТО?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00826" y="5072074"/>
            <a:ext cx="2357454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ПОЧЕМУ?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Домашняя работа. Задание № 2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Определение диапазона адресов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14422"/>
          <a:ext cx="8643998" cy="51864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8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8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7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2420">
                <a:tc>
                  <a:txBody>
                    <a:bodyPr/>
                    <a:lstStyle/>
                    <a:p>
                      <a:pPr algn="r"/>
                      <a:r>
                        <a:rPr lang="en-US" b="1" cap="none" spc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IP</a:t>
                      </a:r>
                      <a:r>
                        <a:rPr lang="en-US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– </a:t>
                      </a: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адрес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>
                          <a:solidFill>
                            <a:schemeClr val="tx1"/>
                          </a:solidFill>
                        </a:rPr>
                        <a:t>169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254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42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Маска подсети</a:t>
                      </a:r>
                      <a:endParaRPr lang="ru-RU" b="1" cap="none" spc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>
                          <a:solidFill>
                            <a:schemeClr val="tx1"/>
                          </a:solidFill>
                        </a:rPr>
                        <a:t>255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240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2420">
                <a:tc>
                  <a:txBody>
                    <a:bodyPr/>
                    <a:lstStyle/>
                    <a:p>
                      <a:pPr algn="r"/>
                      <a:r>
                        <a:rPr lang="en-US" b="1" cap="none" spc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IP</a:t>
                      </a:r>
                      <a:r>
                        <a:rPr lang="en-US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– </a:t>
                      </a: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адрес (</a:t>
                      </a:r>
                      <a:r>
                        <a:rPr lang="en-US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bin)</a:t>
                      </a:r>
                      <a:endParaRPr lang="ru-RU" b="1" cap="none" spc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10101001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11111110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0001 </a:t>
                      </a:r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0101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10000000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42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Маска подсети(</a:t>
                      </a:r>
                      <a:r>
                        <a:rPr lang="en-US" sz="1700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bin)</a:t>
                      </a:r>
                      <a:endParaRPr lang="ru-RU" sz="1700" b="1" cap="none" spc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11111111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11111111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1111 </a:t>
                      </a:r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0000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00000000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4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Адрес сети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169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254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16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2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Адрес хоста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128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2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Шир</a:t>
                      </a:r>
                      <a:r>
                        <a:rPr lang="ru-RU" b="1" cap="none" spc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адрес</a:t>
                      </a:r>
                      <a:endParaRPr lang="ru-RU" b="1" cap="none" spc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169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254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31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255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8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Минимальный адрес диапазона</a:t>
                      </a:r>
                      <a:endParaRPr lang="ru-RU" b="1" cap="none" spc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169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254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16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88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Максимальный адрес диапазона</a:t>
                      </a:r>
                      <a:endParaRPr lang="ru-RU" b="1" cap="none" spc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169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254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31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254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2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Размер подсети</a:t>
                      </a:r>
                      <a:endParaRPr lang="ru-RU" b="1" cap="none" spc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r>
                        <a:rPr lang="en-US" sz="2500" b="1" cap="none" spc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12</a:t>
                      </a:r>
                      <a:r>
                        <a:rPr lang="en-US" sz="2500" b="1" cap="none" spc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-2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cap="none" spc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4094</a:t>
                      </a:r>
                      <a:endParaRPr lang="ru-RU" sz="25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5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rot="5400000">
            <a:off x="5787240" y="2643182"/>
            <a:ext cx="999338" cy="7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85992"/>
            <a:ext cx="9144000" cy="1684339"/>
          </a:xfrm>
        </p:spPr>
        <p:txBody>
          <a:bodyPr>
            <a:noAutofit/>
          </a:bodyPr>
          <a:lstStyle/>
          <a:p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Выявление рисков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428604"/>
            <a:ext cx="6643702" cy="642942"/>
          </a:xfrm>
        </p:spPr>
        <p:txBody>
          <a:bodyPr>
            <a:noAutofit/>
          </a:bodyPr>
          <a:lstStyle/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Построение одноранговой </a:t>
            </a:r>
          </a:p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сети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42852"/>
            <a:ext cx="8858312" cy="6572296"/>
          </a:xfrm>
          <a:prstGeom prst="roundRect">
            <a:avLst/>
          </a:prstGeom>
          <a:noFill/>
          <a:ln w="117475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bilikocagi.n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0" y="71438"/>
            <a:ext cx="2071678" cy="2071678"/>
          </a:xfrm>
          <a:prstGeom prst="rect">
            <a:avLst/>
          </a:prstGeom>
          <a:noFill/>
        </p:spPr>
      </p:pic>
      <p:pic>
        <p:nvPicPr>
          <p:cNvPr id="1026" name="Picture 2" descr="&amp;Mcy;&amp;ocy;&amp;ncy;&amp;tcy;&amp;acy;&amp;zhcy; &amp;icy; &amp;ncy;&amp;acy;&amp;scy;&amp;tcy;&amp;rcy;&amp;ocy;&amp;jcy;&amp;kcy;&amp;acy; &amp;kcy;&amp;ocy;&amp;mcy;&amp;pcy;&amp;softcy;&amp;yucy;&amp;tcy;&amp;iecy;&amp;rcy;&amp;ncy;&amp;ycy;&amp;khcy; &amp;scy;&amp;iecy;&amp;tcy;&amp;iecy;&amp;jcy;, &amp;tscy;&amp;iecy;&amp;ncy;&amp;acy; , &amp;zcy;&amp;acy;&amp;kcy;&amp;acy;&amp;zcy;&amp;acy;&amp;tcy;&amp;softcy; &amp;vcy; &amp;Mcy;&amp;icy;&amp;ncy;&amp;scy;&amp;kcy;&amp;iecy; - Deal.by (ID# 100456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635140"/>
            <a:ext cx="5857884" cy="2222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00232" y="0"/>
            <a:ext cx="1143008" cy="285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928802"/>
            <a:ext cx="50003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42844" y="142852"/>
            <a:ext cx="8858312" cy="6572296"/>
          </a:xfrm>
          <a:prstGeom prst="roundRect">
            <a:avLst/>
          </a:prstGeom>
          <a:noFill/>
          <a:ln w="117475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Схема 12"/>
          <p:cNvGraphicFramePr/>
          <p:nvPr/>
        </p:nvGraphicFramePr>
        <p:xfrm>
          <a:off x="214282" y="285728"/>
          <a:ext cx="5643602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5572132" y="2285992"/>
            <a:ext cx="3429024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572132" y="4643446"/>
            <a:ext cx="3429024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85992"/>
            <a:ext cx="9144000" cy="1684339"/>
          </a:xfrm>
        </p:spPr>
        <p:txBody>
          <a:bodyPr>
            <a:noAutofit/>
          </a:bodyPr>
          <a:lstStyle/>
          <a:p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Выполнение 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практической работы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28604"/>
            <a:ext cx="6643702" cy="642942"/>
          </a:xfrm>
        </p:spPr>
        <p:txBody>
          <a:bodyPr>
            <a:noAutofit/>
          </a:bodyPr>
          <a:lstStyle/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Построение одноранговой </a:t>
            </a:r>
          </a:p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сети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42852"/>
            <a:ext cx="8858312" cy="6572296"/>
          </a:xfrm>
          <a:prstGeom prst="roundRect">
            <a:avLst/>
          </a:prstGeom>
          <a:noFill/>
          <a:ln w="117475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bilikocagi.n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0" y="71438"/>
            <a:ext cx="2071678" cy="2071678"/>
          </a:xfrm>
          <a:prstGeom prst="rect">
            <a:avLst/>
          </a:prstGeom>
          <a:noFill/>
        </p:spPr>
      </p:pic>
      <p:pic>
        <p:nvPicPr>
          <p:cNvPr id="1026" name="Picture 2" descr="&amp;Mcy;&amp;ocy;&amp;ncy;&amp;tcy;&amp;acy;&amp;zhcy; &amp;icy; &amp;ncy;&amp;acy;&amp;scy;&amp;tcy;&amp;rcy;&amp;ocy;&amp;jcy;&amp;kcy;&amp;acy; &amp;kcy;&amp;ocy;&amp;mcy;&amp;pcy;&amp;softcy;&amp;yucy;&amp;tcy;&amp;iecy;&amp;rcy;&amp;ncy;&amp;ycy;&amp;khcy; &amp;scy;&amp;iecy;&amp;tcy;&amp;iecy;&amp;jcy;, &amp;tscy;&amp;iecy;&amp;ncy;&amp;acy; , &amp;zcy;&amp;acy;&amp;kcy;&amp;acy;&amp;zcy;&amp;acy;&amp;tcy;&amp;softcy; &amp;vcy; &amp;Mcy;&amp;icy;&amp;ncy;&amp;scy;&amp;kcy;&amp;iecy; - Deal.by (ID# 100456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635140"/>
            <a:ext cx="5857884" cy="2222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00232" y="0"/>
            <a:ext cx="1143008" cy="285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928802"/>
            <a:ext cx="50003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64291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Что сделали?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2285992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Что получилось?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000504"/>
            <a:ext cx="4286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>
                    <a:lumMod val="50000"/>
                  </a:schemeClr>
                </a:solidFill>
              </a:rPr>
              <a:t>Что не получилось?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7148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С чем работали?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4876" y="1785926"/>
            <a:ext cx="4429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Какие понятия встретили?</a:t>
            </a:r>
          </a:p>
        </p:txBody>
      </p:sp>
      <p:cxnSp>
        <p:nvCxnSpPr>
          <p:cNvPr id="14" name="Прямая со стрелкой 13"/>
          <p:cNvCxnSpPr>
            <a:stCxn id="7" idx="2"/>
          </p:cNvCxnSpPr>
          <p:nvPr/>
        </p:nvCxnSpPr>
        <p:spPr>
          <a:xfrm rot="5400000">
            <a:off x="1555440" y="1662604"/>
            <a:ext cx="782429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1500166" y="3500438"/>
            <a:ext cx="92869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500430" y="928670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6465107" y="1535893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6618784" y="3311042"/>
            <a:ext cx="799935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H="1">
            <a:off x="2214546" y="4929198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6179355" y="5036355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643174" y="5357826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ЧЕМУ НАУЧИЛИСЬ?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0628" y="3857628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Какие выводы сформулировали?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43174" y="142852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ИТОГИ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noFill/>
          <a:ln w="98425" cmpd="dbl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85992"/>
            <a:ext cx="9144000" cy="1684339"/>
          </a:xfrm>
        </p:spPr>
        <p:txBody>
          <a:bodyPr>
            <a:noAutofit/>
          </a:bodyPr>
          <a:lstStyle/>
          <a:p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работу!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28604"/>
            <a:ext cx="6643702" cy="642942"/>
          </a:xfrm>
        </p:spPr>
        <p:txBody>
          <a:bodyPr>
            <a:noAutofit/>
          </a:bodyPr>
          <a:lstStyle/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Построение одноранговой </a:t>
            </a:r>
          </a:p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сети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42852"/>
            <a:ext cx="8858312" cy="6572296"/>
          </a:xfrm>
          <a:prstGeom prst="roundRect">
            <a:avLst/>
          </a:prstGeom>
          <a:noFill/>
          <a:ln w="117475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bilikocagi.n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0" y="71438"/>
            <a:ext cx="2071678" cy="2071678"/>
          </a:xfrm>
          <a:prstGeom prst="rect">
            <a:avLst/>
          </a:prstGeom>
          <a:noFill/>
        </p:spPr>
      </p:pic>
      <p:pic>
        <p:nvPicPr>
          <p:cNvPr id="1026" name="Picture 2" descr="&amp;Mcy;&amp;ocy;&amp;ncy;&amp;tcy;&amp;acy;&amp;zhcy; &amp;icy; &amp;ncy;&amp;acy;&amp;scy;&amp;tcy;&amp;rcy;&amp;ocy;&amp;jcy;&amp;kcy;&amp;acy; &amp;kcy;&amp;ocy;&amp;mcy;&amp;pcy;&amp;softcy;&amp;yucy;&amp;tcy;&amp;iecy;&amp;rcy;&amp;ncy;&amp;ycy;&amp;khcy; &amp;scy;&amp;iecy;&amp;tcy;&amp;iecy;&amp;jcy;, &amp;tscy;&amp;iecy;&amp;ncy;&amp;acy; , &amp;zcy;&amp;acy;&amp;kcy;&amp;acy;&amp;zcy;&amp;acy;&amp;tcy;&amp;softcy; &amp;vcy; &amp;Mcy;&amp;icy;&amp;ncy;&amp;scy;&amp;kcy;&amp;iecy; - Deal.by (ID# 100456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635140"/>
            <a:ext cx="5857884" cy="2222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00232" y="0"/>
            <a:ext cx="1143008" cy="285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928802"/>
            <a:ext cx="50003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42852"/>
            <a:ext cx="864399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Тема: </a:t>
            </a:r>
            <a:r>
              <a:rPr lang="ru-RU" sz="4000" b="1" dirty="0">
                <a:solidFill>
                  <a:srgbClr val="FF0000"/>
                </a:solidFill>
              </a:rPr>
              <a:t>Построение одноранговой сети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1285860"/>
            <a:ext cx="8643998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Цель: ____________________________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_________________________________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714348" y="857232"/>
            <a:ext cx="357190" cy="50006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000372"/>
            <a:ext cx="8643998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Умения: 1._______________________________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2._______________________________3._______________________________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845090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>
                    <a:lumMod val="65000"/>
                  </a:schemeClr>
                </a:solidFill>
              </a:rPr>
              <a:t>Чему хотим научиться?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1538" y="2643182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>
                    <a:lumMod val="65000"/>
                  </a:schemeClr>
                </a:solidFill>
              </a:rPr>
              <a:t>Что нужно уметь, чтобы реализовать цель?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714348" y="2571744"/>
            <a:ext cx="357190" cy="50006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5559998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>
                    <a:lumMod val="65000"/>
                  </a:schemeClr>
                </a:solidFill>
              </a:rPr>
              <a:t>Для чего нужно научиться?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4282" y="5929330"/>
            <a:ext cx="864399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_________________________________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642910" y="5500702"/>
            <a:ext cx="357190" cy="50006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357158" y="428604"/>
          <a:ext cx="8643998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3714752"/>
          <a:ext cx="8501121" cy="2786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4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86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19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6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3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5143504" y="1428736"/>
            <a:ext cx="3643306" cy="1928826"/>
            <a:chOff x="-69355" y="2392614"/>
            <a:chExt cx="4071966" cy="164307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-69355" y="2392614"/>
              <a:ext cx="4071966" cy="1643074"/>
            </a:xfrm>
            <a:prstGeom prst="rect">
              <a:avLst/>
            </a:prstGeom>
          </p:spPr>
          <p:style>
            <a:lnRef idx="3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2083" y="2464051"/>
              <a:ext cx="3929090" cy="15716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800" b="1" kern="1200" dirty="0">
                  <a:solidFill>
                    <a:srgbClr val="FF0000"/>
                  </a:solidFill>
                </a:rPr>
                <a:t>ОДНОРАНГОВАЯ</a:t>
              </a:r>
            </a:p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800" b="1" dirty="0">
                  <a:solidFill>
                    <a:schemeClr val="accent6">
                      <a:lumMod val="50000"/>
                    </a:schemeClr>
                  </a:solidFill>
                </a:rPr>
                <a:t>локальная сеть</a:t>
              </a:r>
              <a:endParaRPr lang="ru-RU" sz="38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026" name="Picture 2" descr="F:\оллимпиады 2014-2015\Мастер - класс_ апрель 2015\картинки мастер - класс\кольцо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7488" y="4357694"/>
            <a:ext cx="2457450" cy="2362200"/>
          </a:xfrm>
          <a:prstGeom prst="rect">
            <a:avLst/>
          </a:prstGeom>
          <a:noFill/>
        </p:spPr>
      </p:pic>
      <p:pic>
        <p:nvPicPr>
          <p:cNvPr id="1027" name="Picture 3" descr="F:\оллимпиады 2014-2015\Мастер - класс_ апрель 2015\картинки мастер - класс\звезда.gi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857884" y="4143380"/>
            <a:ext cx="2924178" cy="2425822"/>
          </a:xfrm>
          <a:prstGeom prst="rect">
            <a:avLst/>
          </a:prstGeom>
          <a:noFill/>
        </p:spPr>
      </p:pic>
      <p:pic>
        <p:nvPicPr>
          <p:cNvPr id="1028" name="Picture 4" descr="F:\оллимпиады 2014-2015\Мастер - класс_ апрель 2015\картинки мастер - класс\шина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7158" y="2500306"/>
            <a:ext cx="3214710" cy="2022184"/>
          </a:xfrm>
          <a:prstGeom prst="rect">
            <a:avLst/>
          </a:prstGeom>
          <a:noFill/>
        </p:spPr>
      </p:pic>
      <p:grpSp>
        <p:nvGrpSpPr>
          <p:cNvPr id="3" name="Группа 15"/>
          <p:cNvGrpSpPr/>
          <p:nvPr/>
        </p:nvGrpSpPr>
        <p:grpSpPr>
          <a:xfrm>
            <a:off x="357158" y="1071546"/>
            <a:ext cx="3429024" cy="857256"/>
            <a:chOff x="928662" y="5715016"/>
            <a:chExt cx="4214842" cy="909632"/>
          </a:xfrm>
        </p:grpSpPr>
        <p:sp>
          <p:nvSpPr>
            <p:cNvPr id="1029" name="computr3"/>
            <p:cNvSpPr>
              <a:spLocks noEditPoints="1" noChangeArrowheads="1"/>
            </p:cNvSpPr>
            <p:nvPr/>
          </p:nvSpPr>
          <p:spPr bwMode="auto">
            <a:xfrm flipH="1">
              <a:off x="928662" y="5715016"/>
              <a:ext cx="1214446" cy="909632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10800 w 21600"/>
                <a:gd name="T5" fmla="*/ 21600 h 21600"/>
                <a:gd name="T6" fmla="*/ 18135 w 21600"/>
                <a:gd name="T7" fmla="*/ 10800 h 21600"/>
                <a:gd name="T8" fmla="*/ 7811 w 21600"/>
                <a:gd name="T9" fmla="*/ 2584 h 21600"/>
                <a:gd name="T10" fmla="*/ 16359 w 21600"/>
                <a:gd name="T11" fmla="*/ 117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8250" y="17743"/>
                  </a:moveTo>
                  <a:lnTo>
                    <a:pt x="17557" y="16971"/>
                  </a:lnTo>
                  <a:lnTo>
                    <a:pt x="5429" y="16971"/>
                  </a:lnTo>
                  <a:lnTo>
                    <a:pt x="4736" y="17743"/>
                  </a:lnTo>
                  <a:lnTo>
                    <a:pt x="18250" y="17743"/>
                  </a:lnTo>
                  <a:close/>
                </a:path>
                <a:path w="21600" h="21600" extrusionOk="0">
                  <a:moveTo>
                    <a:pt x="18250" y="17743"/>
                  </a:moveTo>
                  <a:moveTo>
                    <a:pt x="19405" y="19131"/>
                  </a:moveTo>
                  <a:lnTo>
                    <a:pt x="18712" y="18360"/>
                  </a:lnTo>
                  <a:lnTo>
                    <a:pt x="4274" y="18360"/>
                  </a:lnTo>
                  <a:lnTo>
                    <a:pt x="3581" y="19131"/>
                  </a:lnTo>
                  <a:lnTo>
                    <a:pt x="19405" y="19131"/>
                  </a:lnTo>
                  <a:close/>
                </a:path>
                <a:path w="21600" h="21600" extrusionOk="0">
                  <a:moveTo>
                    <a:pt x="19405" y="19131"/>
                  </a:moveTo>
                  <a:moveTo>
                    <a:pt x="20560" y="20520"/>
                  </a:moveTo>
                  <a:lnTo>
                    <a:pt x="19867" y="19749"/>
                  </a:lnTo>
                  <a:lnTo>
                    <a:pt x="3119" y="19749"/>
                  </a:lnTo>
                  <a:lnTo>
                    <a:pt x="2426" y="20520"/>
                  </a:lnTo>
                  <a:lnTo>
                    <a:pt x="20560" y="20520"/>
                  </a:lnTo>
                  <a:close/>
                </a:path>
                <a:path w="21600" h="21600" extrusionOk="0">
                  <a:moveTo>
                    <a:pt x="20560" y="20520"/>
                  </a:moveTo>
                  <a:moveTo>
                    <a:pt x="4620" y="16971"/>
                  </a:moveTo>
                  <a:lnTo>
                    <a:pt x="5313" y="16200"/>
                  </a:lnTo>
                  <a:lnTo>
                    <a:pt x="7624" y="16200"/>
                  </a:lnTo>
                  <a:lnTo>
                    <a:pt x="7624" y="14194"/>
                  </a:lnTo>
                  <a:lnTo>
                    <a:pt x="5891" y="14194"/>
                  </a:lnTo>
                  <a:lnTo>
                    <a:pt x="5891" y="0"/>
                  </a:lnTo>
                  <a:lnTo>
                    <a:pt x="12013" y="0"/>
                  </a:lnTo>
                  <a:lnTo>
                    <a:pt x="18135" y="0"/>
                  </a:lnTo>
                  <a:lnTo>
                    <a:pt x="18135" y="10800"/>
                  </a:lnTo>
                  <a:lnTo>
                    <a:pt x="18135" y="14194"/>
                  </a:lnTo>
                  <a:lnTo>
                    <a:pt x="16402" y="14194"/>
                  </a:lnTo>
                  <a:lnTo>
                    <a:pt x="16402" y="16200"/>
                  </a:lnTo>
                  <a:lnTo>
                    <a:pt x="17788" y="16200"/>
                  </a:lnTo>
                  <a:lnTo>
                    <a:pt x="19059" y="17743"/>
                  </a:lnTo>
                  <a:lnTo>
                    <a:pt x="21022" y="19903"/>
                  </a:lnTo>
                  <a:lnTo>
                    <a:pt x="21253" y="20057"/>
                  </a:lnTo>
                  <a:lnTo>
                    <a:pt x="21369" y="20366"/>
                  </a:lnTo>
                  <a:lnTo>
                    <a:pt x="21600" y="20674"/>
                  </a:lnTo>
                  <a:lnTo>
                    <a:pt x="21600" y="20829"/>
                  </a:lnTo>
                  <a:lnTo>
                    <a:pt x="21600" y="20983"/>
                  </a:lnTo>
                  <a:lnTo>
                    <a:pt x="21600" y="21137"/>
                  </a:lnTo>
                  <a:lnTo>
                    <a:pt x="21600" y="21291"/>
                  </a:lnTo>
                  <a:lnTo>
                    <a:pt x="21484" y="21446"/>
                  </a:lnTo>
                  <a:lnTo>
                    <a:pt x="21369" y="21446"/>
                  </a:lnTo>
                  <a:lnTo>
                    <a:pt x="21138" y="21600"/>
                  </a:lnTo>
                  <a:lnTo>
                    <a:pt x="21022" y="21600"/>
                  </a:lnTo>
                  <a:lnTo>
                    <a:pt x="10973" y="21600"/>
                  </a:lnTo>
                  <a:lnTo>
                    <a:pt x="2079" y="21600"/>
                  </a:lnTo>
                  <a:lnTo>
                    <a:pt x="1848" y="21600"/>
                  </a:lnTo>
                  <a:lnTo>
                    <a:pt x="1733" y="21446"/>
                  </a:lnTo>
                  <a:lnTo>
                    <a:pt x="1617" y="21446"/>
                  </a:lnTo>
                  <a:lnTo>
                    <a:pt x="1502" y="21291"/>
                  </a:lnTo>
                  <a:lnTo>
                    <a:pt x="1386" y="21291"/>
                  </a:lnTo>
                  <a:lnTo>
                    <a:pt x="1386" y="21137"/>
                  </a:lnTo>
                  <a:lnTo>
                    <a:pt x="1386" y="20983"/>
                  </a:lnTo>
                  <a:lnTo>
                    <a:pt x="1386" y="20829"/>
                  </a:lnTo>
                  <a:lnTo>
                    <a:pt x="1502" y="20674"/>
                  </a:lnTo>
                  <a:lnTo>
                    <a:pt x="1617" y="20366"/>
                  </a:lnTo>
                  <a:lnTo>
                    <a:pt x="1733" y="20057"/>
                  </a:lnTo>
                  <a:lnTo>
                    <a:pt x="1964" y="19903"/>
                  </a:lnTo>
                  <a:lnTo>
                    <a:pt x="0" y="19903"/>
                  </a:lnTo>
                  <a:lnTo>
                    <a:pt x="0" y="10800"/>
                  </a:lnTo>
                  <a:lnTo>
                    <a:pt x="0" y="2777"/>
                  </a:lnTo>
                  <a:lnTo>
                    <a:pt x="4620" y="2777"/>
                  </a:lnTo>
                  <a:lnTo>
                    <a:pt x="4620" y="16971"/>
                  </a:lnTo>
                  <a:moveTo>
                    <a:pt x="4620" y="16971"/>
                  </a:moveTo>
                  <a:moveTo>
                    <a:pt x="4620" y="16971"/>
                  </a:moveTo>
                  <a:lnTo>
                    <a:pt x="4158" y="17434"/>
                  </a:lnTo>
                  <a:lnTo>
                    <a:pt x="2541" y="19286"/>
                  </a:lnTo>
                  <a:lnTo>
                    <a:pt x="1964" y="19903"/>
                  </a:lnTo>
                  <a:lnTo>
                    <a:pt x="4620" y="16971"/>
                  </a:lnTo>
                  <a:close/>
                </a:path>
                <a:path w="21600" h="21600" extrusionOk="0">
                  <a:moveTo>
                    <a:pt x="7624" y="2314"/>
                  </a:moveTo>
                  <a:moveTo>
                    <a:pt x="16402" y="2314"/>
                  </a:moveTo>
                  <a:lnTo>
                    <a:pt x="16402" y="11880"/>
                  </a:lnTo>
                  <a:lnTo>
                    <a:pt x="7624" y="11880"/>
                  </a:lnTo>
                  <a:lnTo>
                    <a:pt x="7624" y="2314"/>
                  </a:lnTo>
                  <a:close/>
                </a:path>
                <a:path w="21600" h="21600" extrusionOk="0">
                  <a:moveTo>
                    <a:pt x="578" y="4011"/>
                  </a:moveTo>
                  <a:moveTo>
                    <a:pt x="4043" y="4011"/>
                  </a:moveTo>
                  <a:lnTo>
                    <a:pt x="4043" y="4320"/>
                  </a:lnTo>
                  <a:lnTo>
                    <a:pt x="578" y="4320"/>
                  </a:lnTo>
                  <a:lnTo>
                    <a:pt x="578" y="4011"/>
                  </a:lnTo>
                  <a:close/>
                  <a:moveTo>
                    <a:pt x="7624" y="14194"/>
                  </a:moveTo>
                  <a:lnTo>
                    <a:pt x="16402" y="14194"/>
                  </a:lnTo>
                  <a:lnTo>
                    <a:pt x="16402" y="16200"/>
                  </a:lnTo>
                  <a:lnTo>
                    <a:pt x="7624" y="16200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computr3"/>
            <p:cNvSpPr>
              <a:spLocks noEditPoints="1" noChangeArrowheads="1"/>
            </p:cNvSpPr>
            <p:nvPr/>
          </p:nvSpPr>
          <p:spPr bwMode="auto">
            <a:xfrm>
              <a:off x="3857620" y="5715016"/>
              <a:ext cx="1285884" cy="909632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10800 w 21600"/>
                <a:gd name="T5" fmla="*/ 21600 h 21600"/>
                <a:gd name="T6" fmla="*/ 18135 w 21600"/>
                <a:gd name="T7" fmla="*/ 10800 h 21600"/>
                <a:gd name="T8" fmla="*/ 7811 w 21600"/>
                <a:gd name="T9" fmla="*/ 2584 h 21600"/>
                <a:gd name="T10" fmla="*/ 16359 w 21600"/>
                <a:gd name="T11" fmla="*/ 117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8250" y="17743"/>
                  </a:moveTo>
                  <a:lnTo>
                    <a:pt x="17557" y="16971"/>
                  </a:lnTo>
                  <a:lnTo>
                    <a:pt x="5429" y="16971"/>
                  </a:lnTo>
                  <a:lnTo>
                    <a:pt x="4736" y="17743"/>
                  </a:lnTo>
                  <a:lnTo>
                    <a:pt x="18250" y="17743"/>
                  </a:lnTo>
                  <a:close/>
                </a:path>
                <a:path w="21600" h="21600" extrusionOk="0">
                  <a:moveTo>
                    <a:pt x="18250" y="17743"/>
                  </a:moveTo>
                  <a:moveTo>
                    <a:pt x="19405" y="19131"/>
                  </a:moveTo>
                  <a:lnTo>
                    <a:pt x="18712" y="18360"/>
                  </a:lnTo>
                  <a:lnTo>
                    <a:pt x="4274" y="18360"/>
                  </a:lnTo>
                  <a:lnTo>
                    <a:pt x="3581" y="19131"/>
                  </a:lnTo>
                  <a:lnTo>
                    <a:pt x="19405" y="19131"/>
                  </a:lnTo>
                  <a:close/>
                </a:path>
                <a:path w="21600" h="21600" extrusionOk="0">
                  <a:moveTo>
                    <a:pt x="19405" y="19131"/>
                  </a:moveTo>
                  <a:moveTo>
                    <a:pt x="20560" y="20520"/>
                  </a:moveTo>
                  <a:lnTo>
                    <a:pt x="19867" y="19749"/>
                  </a:lnTo>
                  <a:lnTo>
                    <a:pt x="3119" y="19749"/>
                  </a:lnTo>
                  <a:lnTo>
                    <a:pt x="2426" y="20520"/>
                  </a:lnTo>
                  <a:lnTo>
                    <a:pt x="20560" y="20520"/>
                  </a:lnTo>
                  <a:close/>
                </a:path>
                <a:path w="21600" h="21600" extrusionOk="0">
                  <a:moveTo>
                    <a:pt x="20560" y="20520"/>
                  </a:moveTo>
                  <a:moveTo>
                    <a:pt x="4620" y="16971"/>
                  </a:moveTo>
                  <a:lnTo>
                    <a:pt x="5313" y="16200"/>
                  </a:lnTo>
                  <a:lnTo>
                    <a:pt x="7624" y="16200"/>
                  </a:lnTo>
                  <a:lnTo>
                    <a:pt x="7624" y="14194"/>
                  </a:lnTo>
                  <a:lnTo>
                    <a:pt x="5891" y="14194"/>
                  </a:lnTo>
                  <a:lnTo>
                    <a:pt x="5891" y="0"/>
                  </a:lnTo>
                  <a:lnTo>
                    <a:pt x="12013" y="0"/>
                  </a:lnTo>
                  <a:lnTo>
                    <a:pt x="18135" y="0"/>
                  </a:lnTo>
                  <a:lnTo>
                    <a:pt x="18135" y="10800"/>
                  </a:lnTo>
                  <a:lnTo>
                    <a:pt x="18135" y="14194"/>
                  </a:lnTo>
                  <a:lnTo>
                    <a:pt x="16402" y="14194"/>
                  </a:lnTo>
                  <a:lnTo>
                    <a:pt x="16402" y="16200"/>
                  </a:lnTo>
                  <a:lnTo>
                    <a:pt x="17788" y="16200"/>
                  </a:lnTo>
                  <a:lnTo>
                    <a:pt x="19059" y="17743"/>
                  </a:lnTo>
                  <a:lnTo>
                    <a:pt x="21022" y="19903"/>
                  </a:lnTo>
                  <a:lnTo>
                    <a:pt x="21253" y="20057"/>
                  </a:lnTo>
                  <a:lnTo>
                    <a:pt x="21369" y="20366"/>
                  </a:lnTo>
                  <a:lnTo>
                    <a:pt x="21600" y="20674"/>
                  </a:lnTo>
                  <a:lnTo>
                    <a:pt x="21600" y="20829"/>
                  </a:lnTo>
                  <a:lnTo>
                    <a:pt x="21600" y="20983"/>
                  </a:lnTo>
                  <a:lnTo>
                    <a:pt x="21600" y="21137"/>
                  </a:lnTo>
                  <a:lnTo>
                    <a:pt x="21600" y="21291"/>
                  </a:lnTo>
                  <a:lnTo>
                    <a:pt x="21484" y="21446"/>
                  </a:lnTo>
                  <a:lnTo>
                    <a:pt x="21369" y="21446"/>
                  </a:lnTo>
                  <a:lnTo>
                    <a:pt x="21138" y="21600"/>
                  </a:lnTo>
                  <a:lnTo>
                    <a:pt x="21022" y="21600"/>
                  </a:lnTo>
                  <a:lnTo>
                    <a:pt x="10973" y="21600"/>
                  </a:lnTo>
                  <a:lnTo>
                    <a:pt x="2079" y="21600"/>
                  </a:lnTo>
                  <a:lnTo>
                    <a:pt x="1848" y="21600"/>
                  </a:lnTo>
                  <a:lnTo>
                    <a:pt x="1733" y="21446"/>
                  </a:lnTo>
                  <a:lnTo>
                    <a:pt x="1617" y="21446"/>
                  </a:lnTo>
                  <a:lnTo>
                    <a:pt x="1502" y="21291"/>
                  </a:lnTo>
                  <a:lnTo>
                    <a:pt x="1386" y="21291"/>
                  </a:lnTo>
                  <a:lnTo>
                    <a:pt x="1386" y="21137"/>
                  </a:lnTo>
                  <a:lnTo>
                    <a:pt x="1386" y="20983"/>
                  </a:lnTo>
                  <a:lnTo>
                    <a:pt x="1386" y="20829"/>
                  </a:lnTo>
                  <a:lnTo>
                    <a:pt x="1502" y="20674"/>
                  </a:lnTo>
                  <a:lnTo>
                    <a:pt x="1617" y="20366"/>
                  </a:lnTo>
                  <a:lnTo>
                    <a:pt x="1733" y="20057"/>
                  </a:lnTo>
                  <a:lnTo>
                    <a:pt x="1964" y="19903"/>
                  </a:lnTo>
                  <a:lnTo>
                    <a:pt x="0" y="19903"/>
                  </a:lnTo>
                  <a:lnTo>
                    <a:pt x="0" y="10800"/>
                  </a:lnTo>
                  <a:lnTo>
                    <a:pt x="0" y="2777"/>
                  </a:lnTo>
                  <a:lnTo>
                    <a:pt x="4620" y="2777"/>
                  </a:lnTo>
                  <a:lnTo>
                    <a:pt x="4620" y="16971"/>
                  </a:lnTo>
                  <a:moveTo>
                    <a:pt x="4620" y="16971"/>
                  </a:moveTo>
                  <a:moveTo>
                    <a:pt x="4620" y="16971"/>
                  </a:moveTo>
                  <a:lnTo>
                    <a:pt x="4158" y="17434"/>
                  </a:lnTo>
                  <a:lnTo>
                    <a:pt x="2541" y="19286"/>
                  </a:lnTo>
                  <a:lnTo>
                    <a:pt x="1964" y="19903"/>
                  </a:lnTo>
                  <a:lnTo>
                    <a:pt x="4620" y="16971"/>
                  </a:lnTo>
                  <a:close/>
                </a:path>
                <a:path w="21600" h="21600" extrusionOk="0">
                  <a:moveTo>
                    <a:pt x="7624" y="2314"/>
                  </a:moveTo>
                  <a:moveTo>
                    <a:pt x="16402" y="2314"/>
                  </a:moveTo>
                  <a:lnTo>
                    <a:pt x="16402" y="11880"/>
                  </a:lnTo>
                  <a:lnTo>
                    <a:pt x="7624" y="11880"/>
                  </a:lnTo>
                  <a:lnTo>
                    <a:pt x="7624" y="2314"/>
                  </a:lnTo>
                  <a:close/>
                </a:path>
                <a:path w="21600" h="21600" extrusionOk="0">
                  <a:moveTo>
                    <a:pt x="578" y="4011"/>
                  </a:moveTo>
                  <a:moveTo>
                    <a:pt x="4043" y="4011"/>
                  </a:moveTo>
                  <a:lnTo>
                    <a:pt x="4043" y="4320"/>
                  </a:lnTo>
                  <a:lnTo>
                    <a:pt x="578" y="4320"/>
                  </a:lnTo>
                  <a:lnTo>
                    <a:pt x="578" y="4011"/>
                  </a:lnTo>
                  <a:close/>
                  <a:moveTo>
                    <a:pt x="7624" y="14194"/>
                  </a:moveTo>
                  <a:lnTo>
                    <a:pt x="16402" y="14194"/>
                  </a:lnTo>
                  <a:lnTo>
                    <a:pt x="16402" y="16200"/>
                  </a:lnTo>
                  <a:lnTo>
                    <a:pt x="7624" y="16200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1" name="Прямая соединительная линия 10"/>
            <p:cNvCxnSpPr>
              <a:stCxn id="1029" idx="0"/>
              <a:endCxn id="9" idx="0"/>
            </p:cNvCxnSpPr>
            <p:nvPr/>
          </p:nvCxnSpPr>
          <p:spPr>
            <a:xfrm rot="10800000" flipH="1">
              <a:off x="2143108" y="6169832"/>
              <a:ext cx="171451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Выберите топологии для одноранговой сети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Выберите оборудование для построения одноранговой сети</a:t>
            </a:r>
          </a:p>
        </p:txBody>
      </p:sp>
      <p:pic>
        <p:nvPicPr>
          <p:cNvPr id="4" name="Picture 3" descr="F:\оллимпиады 2014-2015\Мастер - класс_ апрель 2015\картинки мастер - класс\в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357158" y="1214422"/>
            <a:ext cx="1866484" cy="1063896"/>
          </a:xfrm>
          <a:prstGeom prst="rect">
            <a:avLst/>
          </a:prstGeom>
          <a:noFill/>
        </p:spPr>
      </p:pic>
      <p:pic>
        <p:nvPicPr>
          <p:cNvPr id="3" name="Picture 2" descr="F:\оллимпиады 2014-2015\Мастер - класс_ апрель 2015\картинки мастер - класс\коак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00034" y="3357562"/>
            <a:ext cx="1714480" cy="831847"/>
          </a:xfrm>
          <a:prstGeom prst="rect">
            <a:avLst/>
          </a:prstGeom>
          <a:noFill/>
        </p:spPr>
      </p:pic>
      <p:pic>
        <p:nvPicPr>
          <p:cNvPr id="5" name="Picture 4" descr="F:\оллимпиады 2014-2015\Мастер - класс_ апрель 2015\картинки мастер - класс\127808164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 flipV="1">
            <a:off x="500034" y="4929198"/>
            <a:ext cx="1694335" cy="1072119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6429388" y="1643050"/>
            <a:ext cx="2000264" cy="1666887"/>
            <a:chOff x="6572264" y="1142984"/>
            <a:chExt cx="2000264" cy="1666887"/>
          </a:xfrm>
        </p:grpSpPr>
        <p:pic>
          <p:nvPicPr>
            <p:cNvPr id="11266" name="Picture 2" descr="http://salsk.gladpc.ru/upload/iblock/49a/49ad773bec24815b00860d7cad4dd2b5.jpe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72264" y="1142984"/>
              <a:ext cx="2000264" cy="1666887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7858148" y="2285992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Хаб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071802" y="2000240"/>
            <a:ext cx="2428892" cy="927974"/>
            <a:chOff x="3500430" y="3286124"/>
            <a:chExt cx="3000396" cy="1068897"/>
          </a:xfrm>
        </p:grpSpPr>
        <p:pic>
          <p:nvPicPr>
            <p:cNvPr id="11268" name="Picture 4" descr="http://www.adp.ru/images/stories/KATALOG/D-LINK/dln_des-3528dc.g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00430" y="3286124"/>
              <a:ext cx="2998600" cy="971547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5072066" y="4000505"/>
              <a:ext cx="1428760" cy="35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accent6">
                      <a:lumMod val="50000"/>
                    </a:schemeClr>
                  </a:solidFill>
                </a:rPr>
                <a:t>Коммутатор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429388" y="4357694"/>
            <a:ext cx="1928826" cy="1307669"/>
            <a:chOff x="5857884" y="4572008"/>
            <a:chExt cx="1928826" cy="1307669"/>
          </a:xfrm>
        </p:grpSpPr>
        <p:pic>
          <p:nvPicPr>
            <p:cNvPr id="11270" name="Picture 6" descr="http://www.sym.cl/images/DIR-615_main.jpg"/>
            <p:cNvPicPr>
              <a:picLocks noChangeAspect="1" noChangeArrowheads="1"/>
            </p:cNvPicPr>
            <p:nvPr/>
          </p:nvPicPr>
          <p:blipFill>
            <a:blip r:embed="rId7" cstate="print"/>
            <a:srcRect l="15000" r="11249"/>
            <a:stretch>
              <a:fillRect/>
            </a:stretch>
          </p:blipFill>
          <p:spPr bwMode="auto">
            <a:xfrm>
              <a:off x="5857884" y="4572008"/>
              <a:ext cx="1928826" cy="1307669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6143636" y="4572008"/>
              <a:ext cx="14287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accent6">
                      <a:lumMod val="50000"/>
                    </a:schemeClr>
                  </a:solidFill>
                </a:rPr>
                <a:t>Маршрутизатор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928926" y="4071942"/>
            <a:ext cx="2286015" cy="1229486"/>
            <a:chOff x="1142976" y="5000636"/>
            <a:chExt cx="2286015" cy="1229486"/>
          </a:xfrm>
        </p:grpSpPr>
        <p:pic>
          <p:nvPicPr>
            <p:cNvPr id="11272" name="Picture 8" descr="http://znanie.podelise.ru/tw_files2/urls_926/3/d-2423/2423_html_m7ee17617.png"/>
            <p:cNvPicPr>
              <a:picLocks noChangeAspect="1" noChangeArrowheads="1"/>
            </p:cNvPicPr>
            <p:nvPr/>
          </p:nvPicPr>
          <p:blipFill>
            <a:blip r:embed="rId8" cstate="print"/>
            <a:srcRect t="34635"/>
            <a:stretch>
              <a:fillRect/>
            </a:stretch>
          </p:blipFill>
          <p:spPr bwMode="auto">
            <a:xfrm>
              <a:off x="1142976" y="5286388"/>
              <a:ext cx="2286015" cy="943734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1142976" y="5000636"/>
              <a:ext cx="14287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accent6">
                      <a:lumMod val="50000"/>
                    </a:schemeClr>
                  </a:solidFill>
                </a:rPr>
                <a:t>Маршрутизатор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2876" y="857232"/>
          <a:ext cx="885828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/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5929330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16100">
            <a:off x="927235" y="2762988"/>
            <a:ext cx="1224753" cy="88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4286256"/>
            <a:ext cx="1857388" cy="69652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Рисунок 6" descr="http://www.commscope.com/catalog/imagesCache/0000010/t006_r06327_v4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90796">
            <a:off x="6917187" y="4515917"/>
            <a:ext cx="1467408" cy="68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ocialmediaseo.net/wp-content/uploads/2011/04/google-kansas-city-fiber-optic-lines.jpg"/>
          <p:cNvPicPr/>
          <p:nvPr/>
        </p:nvPicPr>
        <p:blipFill>
          <a:blip r:embed="rId11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6072206"/>
            <a:ext cx="157163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Заполните классификационную схему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142852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Установите соответствие раскладок витой пары стандартам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0" y="1785926"/>
            <a:ext cx="5754687" cy="1044575"/>
            <a:chOff x="271463" y="1857364"/>
            <a:chExt cx="5754687" cy="1044575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 t="10417" b="21297"/>
            <a:stretch>
              <a:fillRect/>
            </a:stretch>
          </p:blipFill>
          <p:spPr bwMode="auto">
            <a:xfrm>
              <a:off x="271463" y="1857364"/>
              <a:ext cx="3054350" cy="104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t="10417" b="21297"/>
            <a:stretch>
              <a:fillRect/>
            </a:stretch>
          </p:blipFill>
          <p:spPr bwMode="auto">
            <a:xfrm>
              <a:off x="2971800" y="1857364"/>
              <a:ext cx="3054350" cy="104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000760" y="1643050"/>
            <a:ext cx="28575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___________ кабель по стандарту EIA/TIA-568__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6000760" y="3357562"/>
            <a:ext cx="289241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___________ кабель по стандарту EIA/TIA-568___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0" y="3571876"/>
            <a:ext cx="5572125" cy="963613"/>
            <a:chOff x="460375" y="3465519"/>
            <a:chExt cx="5572125" cy="963613"/>
          </a:xfrm>
        </p:grpSpPr>
        <p:pic>
          <p:nvPicPr>
            <p:cNvPr id="18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t="10185" b="22685"/>
            <a:stretch>
              <a:fillRect/>
            </a:stretch>
          </p:blipFill>
          <p:spPr bwMode="auto">
            <a:xfrm>
              <a:off x="460375" y="3465519"/>
              <a:ext cx="2873375" cy="963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 t="9448" b="23537"/>
            <a:stretch>
              <a:fillRect/>
            </a:stretch>
          </p:blipFill>
          <p:spPr bwMode="auto">
            <a:xfrm>
              <a:off x="3159125" y="3465519"/>
              <a:ext cx="2873375" cy="963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Группа 23"/>
          <p:cNvGrpSpPr/>
          <p:nvPr/>
        </p:nvGrpSpPr>
        <p:grpSpPr>
          <a:xfrm>
            <a:off x="0" y="5072074"/>
            <a:ext cx="5643569" cy="1214446"/>
            <a:chOff x="0" y="4857760"/>
            <a:chExt cx="5802313" cy="1255562"/>
          </a:xfrm>
        </p:grpSpPr>
        <p:pic>
          <p:nvPicPr>
            <p:cNvPr id="20" name="Picture 16"/>
            <p:cNvPicPr>
              <a:picLocks noChangeAspect="1" noChangeArrowheads="1"/>
            </p:cNvPicPr>
            <p:nvPr/>
          </p:nvPicPr>
          <p:blipFill>
            <a:blip r:embed="rId4" cstate="print"/>
            <a:srcRect b="23809"/>
            <a:stretch>
              <a:fillRect/>
            </a:stretch>
          </p:blipFill>
          <p:spPr bwMode="auto">
            <a:xfrm>
              <a:off x="0" y="4857760"/>
              <a:ext cx="3101975" cy="118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 b="19048"/>
            <a:stretch>
              <a:fillRect/>
            </a:stretch>
          </p:blipFill>
          <p:spPr bwMode="auto">
            <a:xfrm>
              <a:off x="2700338" y="4857760"/>
              <a:ext cx="3101975" cy="1255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6000760" y="5072074"/>
            <a:ext cx="29289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___________ кабель стандарту 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EIA/TIA-568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Установите соответствие</a:t>
            </a:r>
          </a:p>
        </p:txBody>
      </p:sp>
      <p:pic>
        <p:nvPicPr>
          <p:cNvPr id="2050" name="Picture 2" descr="F:\оллимпиады 2014-2015\Мастер - класс_ апрель 2015\картинки мастер - класс\коак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3108325" cy="1508125"/>
          </a:xfrm>
          <a:prstGeom prst="rect">
            <a:avLst/>
          </a:prstGeom>
          <a:noFill/>
        </p:spPr>
      </p:pic>
      <p:pic>
        <p:nvPicPr>
          <p:cNvPr id="2051" name="Picture 3" descr="F:\оллимпиады 2014-2015\Мастер - класс_ апрель 2015\картинки мастер - класс\в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571744"/>
            <a:ext cx="3383905" cy="1928826"/>
          </a:xfrm>
          <a:prstGeom prst="rect">
            <a:avLst/>
          </a:prstGeom>
          <a:noFill/>
        </p:spPr>
      </p:pic>
      <p:pic>
        <p:nvPicPr>
          <p:cNvPr id="2052" name="Picture 4" descr="F:\оллимпиады 2014-2015\Мастер - класс_ апрель 2015\картинки мастер - класс\127808164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500166" y="4643446"/>
            <a:ext cx="3071802" cy="1943735"/>
          </a:xfrm>
          <a:prstGeom prst="rect">
            <a:avLst/>
          </a:prstGeom>
          <a:noFill/>
        </p:spPr>
      </p:pic>
      <p:pic>
        <p:nvPicPr>
          <p:cNvPr id="2053" name="Picture 5" descr="F:\оллимпиады 2014-2015\Мастер - класс_ апрель 2015\картинки мастер - класс\RG 45.jpg"/>
          <p:cNvPicPr>
            <a:picLocks noChangeAspect="1" noChangeArrowheads="1"/>
          </p:cNvPicPr>
          <p:nvPr/>
        </p:nvPicPr>
        <p:blipFill>
          <a:blip r:embed="rId5" cstate="print"/>
          <a:srcRect r="48662"/>
          <a:stretch>
            <a:fillRect/>
          </a:stretch>
        </p:blipFill>
        <p:spPr bwMode="auto">
          <a:xfrm>
            <a:off x="5929322" y="1000108"/>
            <a:ext cx="1857388" cy="1390129"/>
          </a:xfrm>
          <a:prstGeom prst="rect">
            <a:avLst/>
          </a:prstGeom>
          <a:noFill/>
        </p:spPr>
      </p:pic>
      <p:pic>
        <p:nvPicPr>
          <p:cNvPr id="10" name="Picture 2" descr="&amp;Kcy;&amp;ocy;&amp;ncy;&amp;ncy;&amp;iecy;&amp;kcy;&amp;tcy;&amp;ocy;&amp;rcy; &amp;dcy;&amp;lcy;&amp;yacy; &amp;kcy;&amp;ocy;&amp;acy;&amp;kcy;&amp;scy;&amp;icy;&amp;acy;&amp;lcy;&amp;softcy;&amp;ncy;&amp;ocy;&amp;gcy;&amp;ocy; &amp;kcy;&amp;acy;&amp;bcy;&amp;iecy;&amp;lcy;&amp;yacy; N-Male H155, RF24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0D7F3"/>
              </a:clrFrom>
              <a:clrTo>
                <a:srgbClr val="D0D7F3">
                  <a:alpha val="0"/>
                </a:srgbClr>
              </a:clrTo>
            </a:clrChange>
          </a:blip>
          <a:srcRect l="28572" t="21511" r="26530" b="32393"/>
          <a:stretch>
            <a:fillRect/>
          </a:stretch>
        </p:blipFill>
        <p:spPr bwMode="auto">
          <a:xfrm>
            <a:off x="6500826" y="4857760"/>
            <a:ext cx="1571636" cy="1071570"/>
          </a:xfrm>
          <a:prstGeom prst="rect">
            <a:avLst/>
          </a:prstGeom>
          <a:noFill/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3143248"/>
            <a:ext cx="292745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Домашняя работа. Задание № 1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(a)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Интерпретация сетевых утилит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906" t="5932" r="46076" b="63319"/>
          <a:stretch>
            <a:fillRect/>
          </a:stretch>
        </p:blipFill>
        <p:spPr bwMode="auto">
          <a:xfrm>
            <a:off x="285720" y="1142984"/>
            <a:ext cx="8501122" cy="418089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5429264"/>
            <a:ext cx="8501122" cy="120032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Параметры протокола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IP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Параметры сетевого адаптера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Имя компьютера</a:t>
            </a:r>
          </a:p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IP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 – адрес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Маска подсети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Адрес шлюза</a:t>
            </a:r>
          </a:p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MAC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 – адрес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Тип адаптера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280</Words>
  <Application>Microsoft Office PowerPoint</Application>
  <PresentationFormat>Экран (4:3)</PresentationFormat>
  <Paragraphs>119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Практическая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Выявление рисков</vt:lpstr>
      <vt:lpstr>Презентация PowerPoint</vt:lpstr>
      <vt:lpstr>Выполнение  практической работы</vt:lpstr>
      <vt:lpstr>Презентация PowerPoint</vt:lpstr>
      <vt:lpstr>Спасибо за работу!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работа</dc:title>
  <cp:lastModifiedBy>user</cp:lastModifiedBy>
  <cp:revision>46</cp:revision>
  <dcterms:modified xsi:type="dcterms:W3CDTF">2024-04-27T09:35:58Z</dcterms:modified>
</cp:coreProperties>
</file>