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7" r:id="rId9"/>
    <p:sldId id="268" r:id="rId10"/>
    <p:sldId id="260" r:id="rId11"/>
    <p:sldId id="266" r:id="rId12"/>
    <p:sldId id="269" r:id="rId13"/>
    <p:sldId id="271" r:id="rId14"/>
    <p:sldId id="261" r:id="rId15"/>
    <p:sldId id="270" r:id="rId16"/>
    <p:sldId id="262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1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1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95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4175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91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77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93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73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2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9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24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21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40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0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50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7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83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773E00-4384-427B-AC85-CE53872FDCC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CEE3-A4AF-4EFE-BD52-06E49A8BB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948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827" y="1904105"/>
            <a:ext cx="9714154" cy="4399877"/>
          </a:xfrm>
        </p:spPr>
        <p:txBody>
          <a:bodyPr/>
          <a:lstStyle/>
          <a:p>
            <a:pPr algn="ctr">
              <a:defRPr/>
            </a:pPr>
            <a:r>
              <a:rPr lang="ru-RU" sz="4800" b="1" dirty="0" smtClean="0"/>
              <a:t>Создание </a:t>
            </a:r>
            <a:r>
              <a:rPr lang="ru-RU" sz="4800" b="1" dirty="0" smtClean="0"/>
              <a:t>формы </a:t>
            </a:r>
            <a:r>
              <a:rPr lang="ru-RU" sz="4800" b="1" dirty="0" smtClean="0"/>
              <a:t>авторизации средствами языка программирования </a:t>
            </a:r>
            <a:r>
              <a:rPr lang="en-US" sz="4800" b="1" dirty="0" smtClean="0"/>
              <a:t>C#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</a:t>
            </a:r>
            <a: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 ОГБПОУ СмолАПО</a:t>
            </a:r>
            <a:b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Каражбей Марина Васильевна</a:t>
            </a:r>
            <a:r>
              <a:rPr lang="ru-RU" sz="48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643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9553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Подключить базу данных к проекту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530083"/>
            <a:ext cx="1074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 того как создали и подключили базу данных переходим в ее свойства и копируем строку подключения.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114" y="2176414"/>
            <a:ext cx="5458587" cy="4557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685" y="2445356"/>
            <a:ext cx="3105583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Подключить базу данных к проекту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312" y="3196480"/>
            <a:ext cx="3181794" cy="1562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111" y="2264895"/>
            <a:ext cx="105095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обозревателе решений открываем </a:t>
            </a:r>
            <a:r>
              <a:rPr lang="en-US" dirty="0" err="1" smtClean="0"/>
              <a:t>Program.cs</a:t>
            </a:r>
            <a:r>
              <a:rPr lang="en-US" dirty="0" smtClean="0"/>
              <a:t> </a:t>
            </a:r>
            <a:r>
              <a:rPr lang="ru-RU" dirty="0" smtClean="0"/>
              <a:t>и в пространство имен вставляем </a:t>
            </a:r>
          </a:p>
          <a:p>
            <a:pPr algn="ctr"/>
            <a:r>
              <a:rPr lang="en-US" sz="2800" b="1" u="sng" dirty="0" smtClean="0">
                <a:solidFill>
                  <a:srgbClr val="FFFF00"/>
                </a:solidFill>
              </a:rPr>
              <a:t>using </a:t>
            </a:r>
            <a:r>
              <a:rPr lang="en-US" sz="2800" b="1" u="sng" dirty="0" err="1">
                <a:solidFill>
                  <a:srgbClr val="FFFF00"/>
                </a:solidFill>
              </a:rPr>
              <a:t>System.Data.SqlClient</a:t>
            </a:r>
            <a:r>
              <a:rPr lang="en-US" sz="2800" b="1" u="sng" dirty="0">
                <a:solidFill>
                  <a:srgbClr val="FFFF00"/>
                </a:solidFill>
              </a:rPr>
              <a:t>;</a:t>
            </a:r>
            <a:r>
              <a:rPr lang="ru-RU" sz="2800" b="1" u="sng" dirty="0" smtClean="0">
                <a:solidFill>
                  <a:srgbClr val="FFFF00"/>
                </a:solidFill>
              </a:rPr>
              <a:t> 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8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Подключить базу данных к проекту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862" y="3694089"/>
            <a:ext cx="4572638" cy="3019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153" y="1853248"/>
            <a:ext cx="1163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Прописываем строку подключения к базе данных</a:t>
            </a:r>
          </a:p>
          <a:p>
            <a:endParaRPr lang="ru-RU" sz="2000" b="1" dirty="0"/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public </a:t>
            </a:r>
            <a:r>
              <a:rPr lang="en-US" sz="2800" b="1" u="sng" dirty="0">
                <a:solidFill>
                  <a:srgbClr val="FFFF00"/>
                </a:solidFill>
              </a:rPr>
              <a:t>static </a:t>
            </a:r>
            <a:r>
              <a:rPr lang="en-US" sz="2800" b="1" u="sng" dirty="0" err="1">
                <a:solidFill>
                  <a:srgbClr val="FFFF00"/>
                </a:solidFill>
              </a:rPr>
              <a:t>SqlConnection</a:t>
            </a:r>
            <a:r>
              <a:rPr lang="en-US" sz="2800" b="1" u="sng" dirty="0">
                <a:solidFill>
                  <a:srgbClr val="FFFF00"/>
                </a:solidFill>
              </a:rPr>
              <a:t> con = new </a:t>
            </a:r>
            <a:r>
              <a:rPr lang="en-US" sz="2800" b="1" u="sng" dirty="0" err="1">
                <a:solidFill>
                  <a:srgbClr val="FFFF00"/>
                </a:solidFill>
              </a:rPr>
              <a:t>SqlConnection</a:t>
            </a:r>
            <a:r>
              <a:rPr lang="en-US" sz="2800" b="1" u="sng" smtClean="0">
                <a:solidFill>
                  <a:srgbClr val="FFFF00"/>
                </a:solidFill>
              </a:rPr>
              <a:t>(@«"</a:t>
            </a:r>
            <a:r>
              <a:rPr lang="ru-RU" sz="2800" b="1" u="sng" smtClean="0">
                <a:solidFill>
                  <a:srgbClr val="FF0000"/>
                </a:solidFill>
              </a:rPr>
              <a:t>СЮДА </a:t>
            </a:r>
            <a:r>
              <a:rPr lang="ru-RU" sz="2800" b="1" u="sng" dirty="0" smtClean="0">
                <a:solidFill>
                  <a:srgbClr val="FF0000"/>
                </a:solidFill>
              </a:rPr>
              <a:t>ВСТАВЛЯЕМ РАНЕЕ СКОПИРОВАННУЮ СТРОКУ ПОДКЛЮЧЕНИЯ</a:t>
            </a:r>
            <a:r>
              <a:rPr lang="en-US" sz="2800" b="1" u="sng" dirty="0" smtClean="0">
                <a:solidFill>
                  <a:srgbClr val="FFFF00"/>
                </a:solidFill>
              </a:rPr>
              <a:t>");</a:t>
            </a:r>
            <a:r>
              <a:rPr lang="ru-RU" sz="2800" b="1" u="sng" dirty="0" smtClean="0">
                <a:solidFill>
                  <a:srgbClr val="FFFF00"/>
                </a:solidFill>
              </a:rPr>
              <a:t> 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0100" y="2518748"/>
            <a:ext cx="3181794" cy="1562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899" y="1587163"/>
            <a:ext cx="105095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обозревателе решений открываем </a:t>
            </a:r>
            <a:r>
              <a:rPr lang="en-US" dirty="0" smtClean="0"/>
              <a:t>Form1.cs </a:t>
            </a:r>
            <a:r>
              <a:rPr lang="ru-RU" dirty="0" smtClean="0"/>
              <a:t>и в пространство имен вставляем </a:t>
            </a:r>
          </a:p>
          <a:p>
            <a:pPr algn="ctr"/>
            <a:r>
              <a:rPr lang="en-US" sz="2800" b="1" u="sng" dirty="0" smtClean="0">
                <a:solidFill>
                  <a:srgbClr val="FFFF00"/>
                </a:solidFill>
              </a:rPr>
              <a:t>using </a:t>
            </a:r>
            <a:r>
              <a:rPr lang="en-US" sz="2800" b="1" u="sng" dirty="0" err="1">
                <a:solidFill>
                  <a:srgbClr val="FFFF00"/>
                </a:solidFill>
              </a:rPr>
              <a:t>System.Data.SqlClient</a:t>
            </a:r>
            <a:r>
              <a:rPr lang="en-US" sz="2800" b="1" u="sng" dirty="0">
                <a:solidFill>
                  <a:srgbClr val="FFFF00"/>
                </a:solidFill>
              </a:rPr>
              <a:t>;</a:t>
            </a:r>
            <a:r>
              <a:rPr lang="ru-RU" sz="2800" b="1" u="sng" dirty="0" smtClean="0">
                <a:solidFill>
                  <a:srgbClr val="FFFF00"/>
                </a:solidFill>
              </a:rPr>
              <a:t> 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5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Обработка события </a:t>
            </a:r>
            <a:r>
              <a:rPr lang="en-US" dirty="0" smtClean="0"/>
              <a:t>Click </a:t>
            </a:r>
            <a:r>
              <a:rPr lang="ru-RU" dirty="0" smtClean="0"/>
              <a:t>кнопки Выход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936376"/>
            <a:ext cx="1035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вызова обработки события </a:t>
            </a:r>
            <a:r>
              <a:rPr lang="en-US" sz="2400" b="1" u="sng" dirty="0" smtClean="0">
                <a:solidFill>
                  <a:srgbClr val="FFFF00"/>
                </a:solidFill>
              </a:rPr>
              <a:t>Click</a:t>
            </a:r>
            <a:r>
              <a:rPr lang="en-US" dirty="0" smtClean="0"/>
              <a:t> </a:t>
            </a:r>
            <a:r>
              <a:rPr lang="ru-RU" dirty="0" smtClean="0"/>
              <a:t>нужно два раза кликнуть по кнопке «Выход»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19" y="2914029"/>
            <a:ext cx="4448796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4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Обработка события </a:t>
            </a:r>
            <a:r>
              <a:rPr lang="en-US" dirty="0"/>
              <a:t>Click </a:t>
            </a:r>
            <a:r>
              <a:rPr lang="ru-RU" dirty="0"/>
              <a:t>кнопки Выход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179" y="4084051"/>
            <a:ext cx="4372585" cy="647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111" y="1990165"/>
            <a:ext cx="9853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Прописываем код как показано на рисунке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7272" y="266777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Application.Exit</a:t>
            </a:r>
            <a:r>
              <a:rPr lang="en-US" sz="2400" b="1" u="sng" dirty="0" smtClean="0">
                <a:solidFill>
                  <a:srgbClr val="FFFF00"/>
                </a:solidFill>
                <a:latin typeface="Consolas" panose="020B0609020204030204" pitchFamily="49" charset="0"/>
              </a:rPr>
              <a:t>();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Обработка события </a:t>
            </a:r>
            <a:r>
              <a:rPr lang="en-US" dirty="0"/>
              <a:t>Click </a:t>
            </a:r>
            <a:r>
              <a:rPr lang="ru-RU" dirty="0"/>
              <a:t>кнопки </a:t>
            </a:r>
            <a:r>
              <a:rPr lang="ru-RU" dirty="0" smtClean="0"/>
              <a:t>«Вход»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6824" y="2076226"/>
            <a:ext cx="10757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вызова обработки события </a:t>
            </a:r>
            <a:r>
              <a:rPr lang="en-US" sz="2400" b="1" u="sng" dirty="0" smtClean="0">
                <a:solidFill>
                  <a:srgbClr val="FFFF00"/>
                </a:solidFill>
              </a:rPr>
              <a:t>Click</a:t>
            </a:r>
            <a:r>
              <a:rPr lang="en-US" dirty="0" smtClean="0"/>
              <a:t> </a:t>
            </a:r>
            <a:r>
              <a:rPr lang="ru-RU" dirty="0" smtClean="0"/>
              <a:t>нужно два раза кликнуть по кнопке «ВХОД»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883" y="2814890"/>
            <a:ext cx="427732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0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90" y="323583"/>
            <a:ext cx="10552600" cy="1400530"/>
          </a:xfrm>
        </p:spPr>
        <p:txBody>
          <a:bodyPr/>
          <a:lstStyle/>
          <a:p>
            <a:pPr algn="ctr"/>
            <a:r>
              <a:rPr lang="ru-RU" dirty="0"/>
              <a:t>Обработка события </a:t>
            </a:r>
            <a:r>
              <a:rPr lang="en-US" dirty="0"/>
              <a:t>Click </a:t>
            </a:r>
            <a:r>
              <a:rPr lang="ru-RU" dirty="0"/>
              <a:t>кнопки </a:t>
            </a:r>
            <a:r>
              <a:rPr lang="ru-RU" dirty="0" smtClean="0"/>
              <a:t>Вход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95021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SqlDataAdapter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sda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new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SqlDataAdapter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("SELECT * FROM [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ТАБЛИЦА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WHERE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ЛОГИНА ИЗ ВАШЕЙ ТАБЛИЦЫ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='" + textBox1.Text + "' AND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ПАРОЛЯ ИЗ ВАШЕЙ ТАБЛИЦЫ 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='" + textBox2.Text + "'",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Program.con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DataTable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new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DataTable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sda.Fill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if (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string.IsNullOrWhiteSpace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(textBox1.Text) ||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string.IsNullOrEmpty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(textBox1.Text) ||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string.IsNullOrEmpty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(textBox2.Text) ||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string.IsNullOrWhiteSpace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(textBox2.Text))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{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MessageBox.Show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все поля");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return;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if (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dt.Rows.Count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== 1)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{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string s =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dt.Rows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[0][0].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ToString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endParaRPr lang="ru-RU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Hide();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Form2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frmM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new Form2();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frmM.Show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else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{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MessageBox.Show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Неверное имя пользователя или пароль", "Ошибка",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MessageBoxButtons.OK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MessageBoxIcon.Error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  <a:endParaRPr lang="ru-RU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63" y="162262"/>
            <a:ext cx="10477297" cy="1400530"/>
          </a:xfrm>
        </p:spPr>
        <p:txBody>
          <a:bodyPr/>
          <a:lstStyle/>
          <a:p>
            <a:pPr algn="ctr"/>
            <a:r>
              <a:rPr lang="ru-RU" dirty="0"/>
              <a:t>Обработка события </a:t>
            </a:r>
            <a:r>
              <a:rPr lang="en-US" dirty="0"/>
              <a:t>Click </a:t>
            </a:r>
            <a:r>
              <a:rPr lang="ru-RU" dirty="0"/>
              <a:t>кнопки Вход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59" y="1059569"/>
            <a:ext cx="10975925" cy="56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Создать форму для авторизации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521" y="1483521"/>
            <a:ext cx="7863902" cy="47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8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Создать форму перехода после авторизации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362" y="1853248"/>
            <a:ext cx="6965819" cy="47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8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Создать базу данных </a:t>
            </a:r>
            <a:r>
              <a:rPr lang="en-US" dirty="0" smtClean="0"/>
              <a:t>SQL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20" y="1763868"/>
            <a:ext cx="5639587" cy="3115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389" y="1808558"/>
            <a:ext cx="5983600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5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Создать базу данных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44" y="1558859"/>
            <a:ext cx="5413605" cy="4686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886" y="1558860"/>
            <a:ext cx="6089829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9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Создать базу данных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77" y="1447854"/>
            <a:ext cx="4257143" cy="445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567" y="1426093"/>
            <a:ext cx="6392167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1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Создать базу данных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83" y="1305081"/>
            <a:ext cx="4848902" cy="2591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472" y="1305081"/>
            <a:ext cx="6506483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7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Создать базу данных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830" y="2794723"/>
            <a:ext cx="4334480" cy="2753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1936376"/>
            <a:ext cx="1069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Заходим в свойства базы данных и нажимаем Показать таблицу данных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62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Создать базу данных </a:t>
            </a:r>
            <a:r>
              <a:rPr lang="en-US" dirty="0"/>
              <a:t>SQL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911" y="2494688"/>
            <a:ext cx="3600953" cy="196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4911" y="1773858"/>
            <a:ext cx="361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Вносим данные в таблицу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161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331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Создание формы авторизации средствами языка программирования C#  Подготовила преподаватель ОГБПОУ СмолАПО Каражбей Марина Васильевна  </vt:lpstr>
      <vt:lpstr>Создать форму для авторизации</vt:lpstr>
      <vt:lpstr>Создать форму перехода после авторизации</vt:lpstr>
      <vt:lpstr>Создать базу данных SQL</vt:lpstr>
      <vt:lpstr>Создать базу данных SQL</vt:lpstr>
      <vt:lpstr>Создать базу данных SQL</vt:lpstr>
      <vt:lpstr>Создать базу данных SQL</vt:lpstr>
      <vt:lpstr>Создать базу данных SQL</vt:lpstr>
      <vt:lpstr>Создать базу данных SQL</vt:lpstr>
      <vt:lpstr>Подключить базу данных к проекту</vt:lpstr>
      <vt:lpstr>Подключить базу данных к проекту</vt:lpstr>
      <vt:lpstr>Подключить базу данных к проекту</vt:lpstr>
      <vt:lpstr>Слайд 13</vt:lpstr>
      <vt:lpstr>Обработка события Click кнопки Выход</vt:lpstr>
      <vt:lpstr>Обработка события Click кнопки Выход</vt:lpstr>
      <vt:lpstr>Обработка события Click кнопки «Вход»</vt:lpstr>
      <vt:lpstr>Обработка события Click кнопки Вход</vt:lpstr>
      <vt:lpstr>Обработка события Click кнопки Вход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формы авторизации</dc:title>
  <dc:creator>Студент</dc:creator>
  <cp:lastModifiedBy>class</cp:lastModifiedBy>
  <cp:revision>11</cp:revision>
  <dcterms:created xsi:type="dcterms:W3CDTF">2019-03-12T06:17:56Z</dcterms:created>
  <dcterms:modified xsi:type="dcterms:W3CDTF">2019-04-03T10:10:06Z</dcterms:modified>
</cp:coreProperties>
</file>