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layout13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colors16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Default Extension="png" ContentType="image/png"/>
  <Override PartName="/ppt/diagrams/colors1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quickStyle16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Default Extension="gif" ContentType="image/gif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93" r:id="rId3"/>
    <p:sldId id="280" r:id="rId4"/>
    <p:sldId id="257" r:id="rId5"/>
    <p:sldId id="259" r:id="rId6"/>
    <p:sldId id="265" r:id="rId7"/>
    <p:sldId id="266" r:id="rId8"/>
    <p:sldId id="267" r:id="rId9"/>
    <p:sldId id="261" r:id="rId10"/>
    <p:sldId id="262" r:id="rId11"/>
    <p:sldId id="268" r:id="rId12"/>
    <p:sldId id="269" r:id="rId13"/>
    <p:sldId id="271" r:id="rId14"/>
    <p:sldId id="272" r:id="rId15"/>
    <p:sldId id="270" r:id="rId16"/>
    <p:sldId id="273" r:id="rId17"/>
    <p:sldId id="274" r:id="rId18"/>
    <p:sldId id="275" r:id="rId19"/>
    <p:sldId id="276" r:id="rId20"/>
    <p:sldId id="277" r:id="rId21"/>
    <p:sldId id="282" r:id="rId22"/>
    <p:sldId id="278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83" r:id="rId31"/>
    <p:sldId id="292" r:id="rId32"/>
    <p:sldId id="291" r:id="rId33"/>
    <p:sldId id="279" r:id="rId34"/>
    <p:sldId id="281" r:id="rId35"/>
    <p:sldId id="294" r:id="rId36"/>
    <p:sldId id="263" r:id="rId37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D92"/>
    <a:srgbClr val="CDE8EF"/>
    <a:srgbClr val="9933FF"/>
    <a:srgbClr val="CCCCFF"/>
    <a:srgbClr val="FFCCCC"/>
    <a:srgbClr val="D5E3FF"/>
    <a:srgbClr val="E5E5FF"/>
    <a:srgbClr val="CC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44" autoAdjust="0"/>
    <p:restoredTop sz="94624" autoAdjust="0"/>
  </p:normalViewPr>
  <p:slideViewPr>
    <p:cSldViewPr>
      <p:cViewPr varScale="1">
        <p:scale>
          <a:sx n="66" d="100"/>
          <a:sy n="66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CD31C1-338C-4DB2-901F-4465355136EE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08B1D7F-E737-4B5D-9063-043E29D67A93}">
      <dgm:prSet phldrT="[Текст]"/>
      <dgm:spPr/>
      <dgm:t>
        <a:bodyPr/>
        <a:lstStyle/>
        <a:p>
          <a:r>
            <a:rPr lang="ru-RU" dirty="0" smtClean="0"/>
            <a:t>Античность – поиск первоначала</a:t>
          </a:r>
          <a:endParaRPr lang="ru-RU" dirty="0"/>
        </a:p>
      </dgm:t>
    </dgm:pt>
    <dgm:pt modelId="{7FA15C30-FE6E-4261-8825-4751B354DCEA}" type="parTrans" cxnId="{CDAD4CEE-2F6C-4846-A134-070E4AB1CEF1}">
      <dgm:prSet/>
      <dgm:spPr/>
      <dgm:t>
        <a:bodyPr/>
        <a:lstStyle/>
        <a:p>
          <a:endParaRPr lang="ru-RU"/>
        </a:p>
      </dgm:t>
    </dgm:pt>
    <dgm:pt modelId="{E88E77C5-B338-47BF-92B6-0A2C2412BF25}" type="sibTrans" cxnId="{CDAD4CEE-2F6C-4846-A134-070E4AB1CEF1}">
      <dgm:prSet/>
      <dgm:spPr/>
      <dgm:t>
        <a:bodyPr/>
        <a:lstStyle/>
        <a:p>
          <a:endParaRPr lang="ru-RU"/>
        </a:p>
      </dgm:t>
    </dgm:pt>
    <dgm:pt modelId="{6CC19B46-6CA7-45F5-B38A-0FDCED26628B}">
      <dgm:prSet phldrT="[Текст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Средневековье</a:t>
          </a:r>
        </a:p>
        <a:p>
          <a:r>
            <a:rPr lang="ru-RU" dirty="0" smtClean="0">
              <a:solidFill>
                <a:schemeClr val="tx1"/>
              </a:solidFill>
            </a:rPr>
            <a:t>- Сверхсущее бытие - Бог</a:t>
          </a:r>
          <a:endParaRPr lang="ru-RU" dirty="0">
            <a:solidFill>
              <a:schemeClr val="tx1"/>
            </a:solidFill>
          </a:endParaRPr>
        </a:p>
      </dgm:t>
    </dgm:pt>
    <dgm:pt modelId="{A62C6F81-E572-4A71-857A-3BDAA2CA30BC}" type="parTrans" cxnId="{C571720D-5AB2-4335-8B5D-37C4E12FEEC8}">
      <dgm:prSet/>
      <dgm:spPr/>
      <dgm:t>
        <a:bodyPr/>
        <a:lstStyle/>
        <a:p>
          <a:endParaRPr lang="ru-RU"/>
        </a:p>
      </dgm:t>
    </dgm:pt>
    <dgm:pt modelId="{EED6858D-8ED7-436C-AC06-7D24BB61DC82}" type="sibTrans" cxnId="{C571720D-5AB2-4335-8B5D-37C4E12FEEC8}">
      <dgm:prSet/>
      <dgm:spPr/>
      <dgm:t>
        <a:bodyPr/>
        <a:lstStyle/>
        <a:p>
          <a:endParaRPr lang="ru-RU"/>
        </a:p>
      </dgm:t>
    </dgm:pt>
    <dgm:pt modelId="{7E3740FE-0308-42F6-B269-F03B4C3DDC9F}">
      <dgm:prSet phldrT="[Текст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dirty="0" smtClean="0"/>
            <a:t>Новое время – природа научного знания и способы его получения</a:t>
          </a:r>
          <a:endParaRPr lang="ru-RU" dirty="0"/>
        </a:p>
      </dgm:t>
    </dgm:pt>
    <dgm:pt modelId="{0436C66F-7F1A-41C3-B174-CDFB743DF704}" type="parTrans" cxnId="{340D1B67-42E8-4AFA-A184-35EB683E82C1}">
      <dgm:prSet/>
      <dgm:spPr/>
      <dgm:t>
        <a:bodyPr/>
        <a:lstStyle/>
        <a:p>
          <a:endParaRPr lang="ru-RU"/>
        </a:p>
      </dgm:t>
    </dgm:pt>
    <dgm:pt modelId="{C8F4ED4C-7385-478D-843E-676B36AA149B}" type="sibTrans" cxnId="{340D1B67-42E8-4AFA-A184-35EB683E82C1}">
      <dgm:prSet/>
      <dgm:spPr/>
      <dgm:t>
        <a:bodyPr/>
        <a:lstStyle/>
        <a:p>
          <a:endParaRPr lang="ru-RU"/>
        </a:p>
      </dgm:t>
    </dgm:pt>
    <dgm:pt modelId="{F019751C-9FBF-481B-B445-570B94051A4A}">
      <dgm:prSet phldrT="[Текст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XIX-XX</a:t>
          </a:r>
          <a:r>
            <a:rPr lang="ru-RU" dirty="0" smtClean="0">
              <a:solidFill>
                <a:schemeClr val="tx1"/>
              </a:solidFill>
            </a:rPr>
            <a:t>  вв. – проблемы существования человека в Универсуме</a:t>
          </a:r>
          <a:endParaRPr lang="ru-RU" dirty="0">
            <a:solidFill>
              <a:schemeClr val="tx1"/>
            </a:solidFill>
          </a:endParaRPr>
        </a:p>
      </dgm:t>
    </dgm:pt>
    <dgm:pt modelId="{94F5FE2C-BD60-4212-9548-E84651486D70}" type="parTrans" cxnId="{E0CAE785-DF7A-4BA1-8C33-DF72FB3A2F88}">
      <dgm:prSet/>
      <dgm:spPr/>
      <dgm:t>
        <a:bodyPr/>
        <a:lstStyle/>
        <a:p>
          <a:endParaRPr lang="ru-RU"/>
        </a:p>
      </dgm:t>
    </dgm:pt>
    <dgm:pt modelId="{35F589DA-5AA7-4E68-858E-CD6050715731}" type="sibTrans" cxnId="{E0CAE785-DF7A-4BA1-8C33-DF72FB3A2F88}">
      <dgm:prSet/>
      <dgm:spPr/>
      <dgm:t>
        <a:bodyPr/>
        <a:lstStyle/>
        <a:p>
          <a:endParaRPr lang="ru-RU"/>
        </a:p>
      </dgm:t>
    </dgm:pt>
    <dgm:pt modelId="{0510E39C-43CD-4559-8E2C-0BE1CB13D731}" type="pres">
      <dgm:prSet presAssocID="{68CD31C1-338C-4DB2-901F-4465355136E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051F643-8817-4288-8A1E-25ABE44B9D38}" type="pres">
      <dgm:prSet presAssocID="{708B1D7F-E737-4B5D-9063-043E29D67A93}" presName="hierRoot1" presStyleCnt="0">
        <dgm:presLayoutVars>
          <dgm:hierBranch val="init"/>
        </dgm:presLayoutVars>
      </dgm:prSet>
      <dgm:spPr/>
    </dgm:pt>
    <dgm:pt modelId="{400CE391-1A36-43CB-A0A7-2614AA2D817C}" type="pres">
      <dgm:prSet presAssocID="{708B1D7F-E737-4B5D-9063-043E29D67A93}" presName="rootComposite1" presStyleCnt="0"/>
      <dgm:spPr/>
    </dgm:pt>
    <dgm:pt modelId="{3FC53316-89A1-49DB-A324-174101669D3C}" type="pres">
      <dgm:prSet presAssocID="{708B1D7F-E737-4B5D-9063-043E29D67A93}" presName="rootText1" presStyleLbl="node0" presStyleIdx="0" presStyleCnt="1" custScaleX="160455" custLinFactNeighborX="-1628" custLinFactNeighborY="-66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9D6B58-D883-4AC2-A4DE-596CB91E0229}" type="pres">
      <dgm:prSet presAssocID="{708B1D7F-E737-4B5D-9063-043E29D67A93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EC26120-B53D-422D-8737-7B4E7E905DAD}" type="pres">
      <dgm:prSet presAssocID="{708B1D7F-E737-4B5D-9063-043E29D67A93}" presName="hierChild2" presStyleCnt="0"/>
      <dgm:spPr/>
    </dgm:pt>
    <dgm:pt modelId="{9F812462-46D1-42BB-8E08-5130B8CE6851}" type="pres">
      <dgm:prSet presAssocID="{A62C6F81-E572-4A71-857A-3BDAA2CA30BC}" presName="Name37" presStyleLbl="parChTrans1D2" presStyleIdx="0" presStyleCnt="3"/>
      <dgm:spPr/>
      <dgm:t>
        <a:bodyPr/>
        <a:lstStyle/>
        <a:p>
          <a:endParaRPr lang="ru-RU"/>
        </a:p>
      </dgm:t>
    </dgm:pt>
    <dgm:pt modelId="{1314D6CA-418E-4F02-8B79-568D09F41F43}" type="pres">
      <dgm:prSet presAssocID="{6CC19B46-6CA7-45F5-B38A-0FDCED26628B}" presName="hierRoot2" presStyleCnt="0">
        <dgm:presLayoutVars>
          <dgm:hierBranch val="init"/>
        </dgm:presLayoutVars>
      </dgm:prSet>
      <dgm:spPr/>
    </dgm:pt>
    <dgm:pt modelId="{E7DE257C-C86C-40B6-9A92-75BD8885D597}" type="pres">
      <dgm:prSet presAssocID="{6CC19B46-6CA7-45F5-B38A-0FDCED26628B}" presName="rootComposite" presStyleCnt="0"/>
      <dgm:spPr/>
    </dgm:pt>
    <dgm:pt modelId="{3852CB3F-F1B8-4C2D-9DFF-FE206B61E4A3}" type="pres">
      <dgm:prSet presAssocID="{6CC19B46-6CA7-45F5-B38A-0FDCED26628B}" presName="rootText" presStyleLbl="node2" presStyleIdx="0" presStyleCnt="3" custScaleX="124877" custScaleY="213604" custLinFactNeighborX="-1212" custLinFactNeighborY="-566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72B667-E046-4E43-BFE1-F9D1FC4763C3}" type="pres">
      <dgm:prSet presAssocID="{6CC19B46-6CA7-45F5-B38A-0FDCED26628B}" presName="rootConnector" presStyleLbl="node2" presStyleIdx="0" presStyleCnt="3"/>
      <dgm:spPr/>
      <dgm:t>
        <a:bodyPr/>
        <a:lstStyle/>
        <a:p>
          <a:endParaRPr lang="ru-RU"/>
        </a:p>
      </dgm:t>
    </dgm:pt>
    <dgm:pt modelId="{988DDEC2-CE5C-4270-B0EF-2B17A092AD93}" type="pres">
      <dgm:prSet presAssocID="{6CC19B46-6CA7-45F5-B38A-0FDCED26628B}" presName="hierChild4" presStyleCnt="0"/>
      <dgm:spPr/>
    </dgm:pt>
    <dgm:pt modelId="{9B61A3C8-5382-4A59-B9FD-933ABB335398}" type="pres">
      <dgm:prSet presAssocID="{6CC19B46-6CA7-45F5-B38A-0FDCED26628B}" presName="hierChild5" presStyleCnt="0"/>
      <dgm:spPr/>
    </dgm:pt>
    <dgm:pt modelId="{25F6C7F3-751F-4D95-82B9-564475FE4A2C}" type="pres">
      <dgm:prSet presAssocID="{0436C66F-7F1A-41C3-B174-CDFB743DF704}" presName="Name37" presStyleLbl="parChTrans1D2" presStyleIdx="1" presStyleCnt="3"/>
      <dgm:spPr/>
      <dgm:t>
        <a:bodyPr/>
        <a:lstStyle/>
        <a:p>
          <a:endParaRPr lang="ru-RU"/>
        </a:p>
      </dgm:t>
    </dgm:pt>
    <dgm:pt modelId="{4DA607DF-64D9-416E-8956-4DF1FDAE9EF1}" type="pres">
      <dgm:prSet presAssocID="{7E3740FE-0308-42F6-B269-F03B4C3DDC9F}" presName="hierRoot2" presStyleCnt="0">
        <dgm:presLayoutVars>
          <dgm:hierBranch val="init"/>
        </dgm:presLayoutVars>
      </dgm:prSet>
      <dgm:spPr/>
    </dgm:pt>
    <dgm:pt modelId="{CFCADC9F-AA73-4A42-8234-25745E3D386D}" type="pres">
      <dgm:prSet presAssocID="{7E3740FE-0308-42F6-B269-F03B4C3DDC9F}" presName="rootComposite" presStyleCnt="0"/>
      <dgm:spPr/>
    </dgm:pt>
    <dgm:pt modelId="{10C8F122-E845-4FEE-9ED2-29125880C123}" type="pres">
      <dgm:prSet presAssocID="{7E3740FE-0308-42F6-B269-F03B4C3DDC9F}" presName="rootText" presStyleLbl="node2" presStyleIdx="1" presStyleCnt="3" custScaleX="177475" custScaleY="162263" custLinFactNeighborX="-389" custLinFactNeighborY="756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75887E-59C5-46AC-91D7-6609B2F891F7}" type="pres">
      <dgm:prSet presAssocID="{7E3740FE-0308-42F6-B269-F03B4C3DDC9F}" presName="rootConnector" presStyleLbl="node2" presStyleIdx="1" presStyleCnt="3"/>
      <dgm:spPr/>
      <dgm:t>
        <a:bodyPr/>
        <a:lstStyle/>
        <a:p>
          <a:endParaRPr lang="ru-RU"/>
        </a:p>
      </dgm:t>
    </dgm:pt>
    <dgm:pt modelId="{244E80A0-26F4-412D-8C75-2809D17B42A6}" type="pres">
      <dgm:prSet presAssocID="{7E3740FE-0308-42F6-B269-F03B4C3DDC9F}" presName="hierChild4" presStyleCnt="0"/>
      <dgm:spPr/>
    </dgm:pt>
    <dgm:pt modelId="{BDBB3B2F-EE18-47A4-B115-D5B06F2F43F5}" type="pres">
      <dgm:prSet presAssocID="{7E3740FE-0308-42F6-B269-F03B4C3DDC9F}" presName="hierChild5" presStyleCnt="0"/>
      <dgm:spPr/>
    </dgm:pt>
    <dgm:pt modelId="{BB6BD3EF-4901-4A20-B631-87DE3F15C814}" type="pres">
      <dgm:prSet presAssocID="{94F5FE2C-BD60-4212-9548-E84651486D70}" presName="Name37" presStyleLbl="parChTrans1D2" presStyleIdx="2" presStyleCnt="3"/>
      <dgm:spPr/>
      <dgm:t>
        <a:bodyPr/>
        <a:lstStyle/>
        <a:p>
          <a:endParaRPr lang="ru-RU"/>
        </a:p>
      </dgm:t>
    </dgm:pt>
    <dgm:pt modelId="{8E23132A-B601-499A-A29F-7D8D015CD6CE}" type="pres">
      <dgm:prSet presAssocID="{F019751C-9FBF-481B-B445-570B94051A4A}" presName="hierRoot2" presStyleCnt="0">
        <dgm:presLayoutVars>
          <dgm:hierBranch val="init"/>
        </dgm:presLayoutVars>
      </dgm:prSet>
      <dgm:spPr/>
    </dgm:pt>
    <dgm:pt modelId="{55994C8F-6BFE-4C3D-8284-072AD1382DE2}" type="pres">
      <dgm:prSet presAssocID="{F019751C-9FBF-481B-B445-570B94051A4A}" presName="rootComposite" presStyleCnt="0"/>
      <dgm:spPr/>
    </dgm:pt>
    <dgm:pt modelId="{74AD397D-7B2C-40B1-AE93-B7012FD51205}" type="pres">
      <dgm:prSet presAssocID="{F019751C-9FBF-481B-B445-570B94051A4A}" presName="rootText" presStyleLbl="node2" presStyleIdx="2" presStyleCnt="3" custScaleX="126706" custScaleY="215832" custLinFactNeighborX="-2709" custLinFactNeighborY="-566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875E99-C38C-4626-8659-3716B1AE842F}" type="pres">
      <dgm:prSet presAssocID="{F019751C-9FBF-481B-B445-570B94051A4A}" presName="rootConnector" presStyleLbl="node2" presStyleIdx="2" presStyleCnt="3"/>
      <dgm:spPr/>
      <dgm:t>
        <a:bodyPr/>
        <a:lstStyle/>
        <a:p>
          <a:endParaRPr lang="ru-RU"/>
        </a:p>
      </dgm:t>
    </dgm:pt>
    <dgm:pt modelId="{56847297-937C-439C-B5B2-5991F3BABB94}" type="pres">
      <dgm:prSet presAssocID="{F019751C-9FBF-481B-B445-570B94051A4A}" presName="hierChild4" presStyleCnt="0"/>
      <dgm:spPr/>
    </dgm:pt>
    <dgm:pt modelId="{78A01FAE-0A6B-48E4-A67D-01D78A8030EB}" type="pres">
      <dgm:prSet presAssocID="{F019751C-9FBF-481B-B445-570B94051A4A}" presName="hierChild5" presStyleCnt="0"/>
      <dgm:spPr/>
    </dgm:pt>
    <dgm:pt modelId="{A9A4815A-131A-48DB-BC75-E9B624CC2FFB}" type="pres">
      <dgm:prSet presAssocID="{708B1D7F-E737-4B5D-9063-043E29D67A93}" presName="hierChild3" presStyleCnt="0"/>
      <dgm:spPr/>
    </dgm:pt>
  </dgm:ptLst>
  <dgm:cxnLst>
    <dgm:cxn modelId="{2A2A231A-A271-4EDD-BE54-7A8EF64C7163}" type="presOf" srcId="{68CD31C1-338C-4DB2-901F-4465355136EE}" destId="{0510E39C-43CD-4559-8E2C-0BE1CB13D731}" srcOrd="0" destOrd="0" presId="urn:microsoft.com/office/officeart/2005/8/layout/orgChart1"/>
    <dgm:cxn modelId="{512BDA37-3650-403D-A9C3-22CA87CBC0D7}" type="presOf" srcId="{7E3740FE-0308-42F6-B269-F03B4C3DDC9F}" destId="{10C8F122-E845-4FEE-9ED2-29125880C123}" srcOrd="0" destOrd="0" presId="urn:microsoft.com/office/officeart/2005/8/layout/orgChart1"/>
    <dgm:cxn modelId="{340D1B67-42E8-4AFA-A184-35EB683E82C1}" srcId="{708B1D7F-E737-4B5D-9063-043E29D67A93}" destId="{7E3740FE-0308-42F6-B269-F03B4C3DDC9F}" srcOrd="1" destOrd="0" parTransId="{0436C66F-7F1A-41C3-B174-CDFB743DF704}" sibTransId="{C8F4ED4C-7385-478D-843E-676B36AA149B}"/>
    <dgm:cxn modelId="{8D0F2F2C-D287-411E-B941-68B3E9676FC2}" type="presOf" srcId="{7E3740FE-0308-42F6-B269-F03B4C3DDC9F}" destId="{FD75887E-59C5-46AC-91D7-6609B2F891F7}" srcOrd="1" destOrd="0" presId="urn:microsoft.com/office/officeart/2005/8/layout/orgChart1"/>
    <dgm:cxn modelId="{CDAD4CEE-2F6C-4846-A134-070E4AB1CEF1}" srcId="{68CD31C1-338C-4DB2-901F-4465355136EE}" destId="{708B1D7F-E737-4B5D-9063-043E29D67A93}" srcOrd="0" destOrd="0" parTransId="{7FA15C30-FE6E-4261-8825-4751B354DCEA}" sibTransId="{E88E77C5-B338-47BF-92B6-0A2C2412BF25}"/>
    <dgm:cxn modelId="{33F59A3C-56AD-4F45-80B3-6F335348CED9}" type="presOf" srcId="{6CC19B46-6CA7-45F5-B38A-0FDCED26628B}" destId="{3852CB3F-F1B8-4C2D-9DFF-FE206B61E4A3}" srcOrd="0" destOrd="0" presId="urn:microsoft.com/office/officeart/2005/8/layout/orgChart1"/>
    <dgm:cxn modelId="{FF2AB206-DD21-4A59-9685-534E95112AC6}" type="presOf" srcId="{F019751C-9FBF-481B-B445-570B94051A4A}" destId="{74AD397D-7B2C-40B1-AE93-B7012FD51205}" srcOrd="0" destOrd="0" presId="urn:microsoft.com/office/officeart/2005/8/layout/orgChart1"/>
    <dgm:cxn modelId="{0E1F599B-371D-430F-8EB0-7B871BEEB60E}" type="presOf" srcId="{0436C66F-7F1A-41C3-B174-CDFB743DF704}" destId="{25F6C7F3-751F-4D95-82B9-564475FE4A2C}" srcOrd="0" destOrd="0" presId="urn:microsoft.com/office/officeart/2005/8/layout/orgChart1"/>
    <dgm:cxn modelId="{1143B725-0185-4E6F-92B9-CF1F22B07062}" type="presOf" srcId="{708B1D7F-E737-4B5D-9063-043E29D67A93}" destId="{3FC53316-89A1-49DB-A324-174101669D3C}" srcOrd="0" destOrd="0" presId="urn:microsoft.com/office/officeart/2005/8/layout/orgChart1"/>
    <dgm:cxn modelId="{EA136EFB-B0A9-4B5C-833C-FAFA863D4A3F}" type="presOf" srcId="{A62C6F81-E572-4A71-857A-3BDAA2CA30BC}" destId="{9F812462-46D1-42BB-8E08-5130B8CE6851}" srcOrd="0" destOrd="0" presId="urn:microsoft.com/office/officeart/2005/8/layout/orgChart1"/>
    <dgm:cxn modelId="{C571720D-5AB2-4335-8B5D-37C4E12FEEC8}" srcId="{708B1D7F-E737-4B5D-9063-043E29D67A93}" destId="{6CC19B46-6CA7-45F5-B38A-0FDCED26628B}" srcOrd="0" destOrd="0" parTransId="{A62C6F81-E572-4A71-857A-3BDAA2CA30BC}" sibTransId="{EED6858D-8ED7-436C-AC06-7D24BB61DC82}"/>
    <dgm:cxn modelId="{B7767A43-956F-4677-85F2-4DBF7B22E053}" type="presOf" srcId="{708B1D7F-E737-4B5D-9063-043E29D67A93}" destId="{479D6B58-D883-4AC2-A4DE-596CB91E0229}" srcOrd="1" destOrd="0" presId="urn:microsoft.com/office/officeart/2005/8/layout/orgChart1"/>
    <dgm:cxn modelId="{3687ADAA-8DB7-43E9-B243-8AB88CFB3311}" type="presOf" srcId="{94F5FE2C-BD60-4212-9548-E84651486D70}" destId="{BB6BD3EF-4901-4A20-B631-87DE3F15C814}" srcOrd="0" destOrd="0" presId="urn:microsoft.com/office/officeart/2005/8/layout/orgChart1"/>
    <dgm:cxn modelId="{E0CAE785-DF7A-4BA1-8C33-DF72FB3A2F88}" srcId="{708B1D7F-E737-4B5D-9063-043E29D67A93}" destId="{F019751C-9FBF-481B-B445-570B94051A4A}" srcOrd="2" destOrd="0" parTransId="{94F5FE2C-BD60-4212-9548-E84651486D70}" sibTransId="{35F589DA-5AA7-4E68-858E-CD6050715731}"/>
    <dgm:cxn modelId="{2E87C60C-1E69-4724-9B4F-70D95DC68698}" type="presOf" srcId="{6CC19B46-6CA7-45F5-B38A-0FDCED26628B}" destId="{DC72B667-E046-4E43-BFE1-F9D1FC4763C3}" srcOrd="1" destOrd="0" presId="urn:microsoft.com/office/officeart/2005/8/layout/orgChart1"/>
    <dgm:cxn modelId="{1C1C752E-8EE4-4C71-94A8-0C28BD4E3D03}" type="presOf" srcId="{F019751C-9FBF-481B-B445-570B94051A4A}" destId="{9E875E99-C38C-4626-8659-3716B1AE842F}" srcOrd="1" destOrd="0" presId="urn:microsoft.com/office/officeart/2005/8/layout/orgChart1"/>
    <dgm:cxn modelId="{9FDA42D5-4F2D-4DF9-8316-06D402C55269}" type="presParOf" srcId="{0510E39C-43CD-4559-8E2C-0BE1CB13D731}" destId="{F051F643-8817-4288-8A1E-25ABE44B9D38}" srcOrd="0" destOrd="0" presId="urn:microsoft.com/office/officeart/2005/8/layout/orgChart1"/>
    <dgm:cxn modelId="{9D5341C7-A14A-4C18-9043-BB65F7457ACB}" type="presParOf" srcId="{F051F643-8817-4288-8A1E-25ABE44B9D38}" destId="{400CE391-1A36-43CB-A0A7-2614AA2D817C}" srcOrd="0" destOrd="0" presId="urn:microsoft.com/office/officeart/2005/8/layout/orgChart1"/>
    <dgm:cxn modelId="{88D417F4-C74F-4AD1-A157-148238E3A962}" type="presParOf" srcId="{400CE391-1A36-43CB-A0A7-2614AA2D817C}" destId="{3FC53316-89A1-49DB-A324-174101669D3C}" srcOrd="0" destOrd="0" presId="urn:microsoft.com/office/officeart/2005/8/layout/orgChart1"/>
    <dgm:cxn modelId="{62E0E7C8-0804-469B-8976-C0C12DC25A20}" type="presParOf" srcId="{400CE391-1A36-43CB-A0A7-2614AA2D817C}" destId="{479D6B58-D883-4AC2-A4DE-596CB91E0229}" srcOrd="1" destOrd="0" presId="urn:microsoft.com/office/officeart/2005/8/layout/orgChart1"/>
    <dgm:cxn modelId="{A28EA2D4-36B5-4165-AC99-D5FE8B6447B3}" type="presParOf" srcId="{F051F643-8817-4288-8A1E-25ABE44B9D38}" destId="{BEC26120-B53D-422D-8737-7B4E7E905DAD}" srcOrd="1" destOrd="0" presId="urn:microsoft.com/office/officeart/2005/8/layout/orgChart1"/>
    <dgm:cxn modelId="{C9411A03-8C04-4F72-BCC9-52AAEE1B10CE}" type="presParOf" srcId="{BEC26120-B53D-422D-8737-7B4E7E905DAD}" destId="{9F812462-46D1-42BB-8E08-5130B8CE6851}" srcOrd="0" destOrd="0" presId="urn:microsoft.com/office/officeart/2005/8/layout/orgChart1"/>
    <dgm:cxn modelId="{05FCEDD7-F9CB-4C9D-8AAC-0A9A9AB4790F}" type="presParOf" srcId="{BEC26120-B53D-422D-8737-7B4E7E905DAD}" destId="{1314D6CA-418E-4F02-8B79-568D09F41F43}" srcOrd="1" destOrd="0" presId="urn:microsoft.com/office/officeart/2005/8/layout/orgChart1"/>
    <dgm:cxn modelId="{358A80B8-9AED-44B0-8201-4E387CF0A930}" type="presParOf" srcId="{1314D6CA-418E-4F02-8B79-568D09F41F43}" destId="{E7DE257C-C86C-40B6-9A92-75BD8885D597}" srcOrd="0" destOrd="0" presId="urn:microsoft.com/office/officeart/2005/8/layout/orgChart1"/>
    <dgm:cxn modelId="{EE474099-53BC-4115-931C-0F196774B4E6}" type="presParOf" srcId="{E7DE257C-C86C-40B6-9A92-75BD8885D597}" destId="{3852CB3F-F1B8-4C2D-9DFF-FE206B61E4A3}" srcOrd="0" destOrd="0" presId="urn:microsoft.com/office/officeart/2005/8/layout/orgChart1"/>
    <dgm:cxn modelId="{35551F84-F4A8-424E-906F-3DF9D13C43DD}" type="presParOf" srcId="{E7DE257C-C86C-40B6-9A92-75BD8885D597}" destId="{DC72B667-E046-4E43-BFE1-F9D1FC4763C3}" srcOrd="1" destOrd="0" presId="urn:microsoft.com/office/officeart/2005/8/layout/orgChart1"/>
    <dgm:cxn modelId="{040FBA0D-C59B-4D27-B82B-CB7112616EF5}" type="presParOf" srcId="{1314D6CA-418E-4F02-8B79-568D09F41F43}" destId="{988DDEC2-CE5C-4270-B0EF-2B17A092AD93}" srcOrd="1" destOrd="0" presId="urn:microsoft.com/office/officeart/2005/8/layout/orgChart1"/>
    <dgm:cxn modelId="{08CBC18E-634A-44FD-87DA-E147D3D871EC}" type="presParOf" srcId="{1314D6CA-418E-4F02-8B79-568D09F41F43}" destId="{9B61A3C8-5382-4A59-B9FD-933ABB335398}" srcOrd="2" destOrd="0" presId="urn:microsoft.com/office/officeart/2005/8/layout/orgChart1"/>
    <dgm:cxn modelId="{258E20FB-4F9C-44C8-B79A-1A80E810318B}" type="presParOf" srcId="{BEC26120-B53D-422D-8737-7B4E7E905DAD}" destId="{25F6C7F3-751F-4D95-82B9-564475FE4A2C}" srcOrd="2" destOrd="0" presId="urn:microsoft.com/office/officeart/2005/8/layout/orgChart1"/>
    <dgm:cxn modelId="{185F951A-EA45-497C-8156-D28D077E916A}" type="presParOf" srcId="{BEC26120-B53D-422D-8737-7B4E7E905DAD}" destId="{4DA607DF-64D9-416E-8956-4DF1FDAE9EF1}" srcOrd="3" destOrd="0" presId="urn:microsoft.com/office/officeart/2005/8/layout/orgChart1"/>
    <dgm:cxn modelId="{EDC04EA9-C547-4FB3-8DF2-CD1CE093D806}" type="presParOf" srcId="{4DA607DF-64D9-416E-8956-4DF1FDAE9EF1}" destId="{CFCADC9F-AA73-4A42-8234-25745E3D386D}" srcOrd="0" destOrd="0" presId="urn:microsoft.com/office/officeart/2005/8/layout/orgChart1"/>
    <dgm:cxn modelId="{27A4C6B9-D0F8-48D6-8E39-C6067C0B3129}" type="presParOf" srcId="{CFCADC9F-AA73-4A42-8234-25745E3D386D}" destId="{10C8F122-E845-4FEE-9ED2-29125880C123}" srcOrd="0" destOrd="0" presId="urn:microsoft.com/office/officeart/2005/8/layout/orgChart1"/>
    <dgm:cxn modelId="{EE2F6ECB-BBE2-477C-B672-B402AB535F85}" type="presParOf" srcId="{CFCADC9F-AA73-4A42-8234-25745E3D386D}" destId="{FD75887E-59C5-46AC-91D7-6609B2F891F7}" srcOrd="1" destOrd="0" presId="urn:microsoft.com/office/officeart/2005/8/layout/orgChart1"/>
    <dgm:cxn modelId="{14DBEF4A-AF2D-4758-94F1-6DE3B53AA333}" type="presParOf" srcId="{4DA607DF-64D9-416E-8956-4DF1FDAE9EF1}" destId="{244E80A0-26F4-412D-8C75-2809D17B42A6}" srcOrd="1" destOrd="0" presId="urn:microsoft.com/office/officeart/2005/8/layout/orgChart1"/>
    <dgm:cxn modelId="{E6190A27-6D2E-4190-BE4C-FE10C77627D6}" type="presParOf" srcId="{4DA607DF-64D9-416E-8956-4DF1FDAE9EF1}" destId="{BDBB3B2F-EE18-47A4-B115-D5B06F2F43F5}" srcOrd="2" destOrd="0" presId="urn:microsoft.com/office/officeart/2005/8/layout/orgChart1"/>
    <dgm:cxn modelId="{9BB0F1FA-96FF-4CDF-AA48-DE570BBD9773}" type="presParOf" srcId="{BEC26120-B53D-422D-8737-7B4E7E905DAD}" destId="{BB6BD3EF-4901-4A20-B631-87DE3F15C814}" srcOrd="4" destOrd="0" presId="urn:microsoft.com/office/officeart/2005/8/layout/orgChart1"/>
    <dgm:cxn modelId="{C9C23AE3-AF65-4681-B9E4-6454B5C7DBEE}" type="presParOf" srcId="{BEC26120-B53D-422D-8737-7B4E7E905DAD}" destId="{8E23132A-B601-499A-A29F-7D8D015CD6CE}" srcOrd="5" destOrd="0" presId="urn:microsoft.com/office/officeart/2005/8/layout/orgChart1"/>
    <dgm:cxn modelId="{D4A45700-980C-4B98-A984-30BCF22C39A5}" type="presParOf" srcId="{8E23132A-B601-499A-A29F-7D8D015CD6CE}" destId="{55994C8F-6BFE-4C3D-8284-072AD1382DE2}" srcOrd="0" destOrd="0" presId="urn:microsoft.com/office/officeart/2005/8/layout/orgChart1"/>
    <dgm:cxn modelId="{1B0ED2CC-AB71-4E19-A4A4-232D2EBA14FC}" type="presParOf" srcId="{55994C8F-6BFE-4C3D-8284-072AD1382DE2}" destId="{74AD397D-7B2C-40B1-AE93-B7012FD51205}" srcOrd="0" destOrd="0" presId="urn:microsoft.com/office/officeart/2005/8/layout/orgChart1"/>
    <dgm:cxn modelId="{B5CC4BAC-8C9D-4F6F-8B2D-9895C03D27B0}" type="presParOf" srcId="{55994C8F-6BFE-4C3D-8284-072AD1382DE2}" destId="{9E875E99-C38C-4626-8659-3716B1AE842F}" srcOrd="1" destOrd="0" presId="urn:microsoft.com/office/officeart/2005/8/layout/orgChart1"/>
    <dgm:cxn modelId="{6ED1638A-BA0C-4E49-B8FE-77E6E4083036}" type="presParOf" srcId="{8E23132A-B601-499A-A29F-7D8D015CD6CE}" destId="{56847297-937C-439C-B5B2-5991F3BABB94}" srcOrd="1" destOrd="0" presId="urn:microsoft.com/office/officeart/2005/8/layout/orgChart1"/>
    <dgm:cxn modelId="{6AC2EE11-7659-4BC2-B17A-BE0181542CF0}" type="presParOf" srcId="{8E23132A-B601-499A-A29F-7D8D015CD6CE}" destId="{78A01FAE-0A6B-48E4-A67D-01D78A8030EB}" srcOrd="2" destOrd="0" presId="urn:microsoft.com/office/officeart/2005/8/layout/orgChart1"/>
    <dgm:cxn modelId="{63349BC7-36A1-45FA-BB92-42AFFF19C7F8}" type="presParOf" srcId="{F051F643-8817-4288-8A1E-25ABE44B9D38}" destId="{A9A4815A-131A-48DB-BC75-E9B624CC2FFB}" srcOrd="2" destOrd="0" presId="urn:microsoft.com/office/officeart/2005/8/layout/orgChart1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4EB39E5-2105-470D-8E09-995A9184DF79}" type="doc">
      <dgm:prSet loTypeId="urn:microsoft.com/office/officeart/2005/8/layout/arrow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1CA2FE6-6FDB-4BC3-9466-CE53D18D8CD8}">
      <dgm:prSet phldrT="[Текст]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ru-RU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Материя</a:t>
          </a:r>
          <a:endParaRPr lang="ru-RU" b="1" cap="none" spc="0" dirty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DA8495E3-6E0C-4D41-B74E-29E6795A756C}" type="parTrans" cxnId="{975B4E8D-1C4D-468B-9331-B6D23E5058F1}">
      <dgm:prSet/>
      <dgm:spPr/>
      <dgm:t>
        <a:bodyPr/>
        <a:lstStyle/>
        <a:p>
          <a:endParaRPr lang="ru-RU"/>
        </a:p>
      </dgm:t>
    </dgm:pt>
    <dgm:pt modelId="{FAB9A5E2-7296-4502-A858-C2EFCC2B2275}" type="sibTrans" cxnId="{975B4E8D-1C4D-468B-9331-B6D23E5058F1}">
      <dgm:prSet/>
      <dgm:spPr/>
      <dgm:t>
        <a:bodyPr/>
        <a:lstStyle/>
        <a:p>
          <a:endParaRPr lang="ru-RU"/>
        </a:p>
      </dgm:t>
    </dgm:pt>
    <dgm:pt modelId="{F1A98FEF-8E19-476F-B1EC-FDE375141C9B}">
      <dgm:prSet phldrT="[Текст]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ru-RU" b="1" cap="none" spc="0" dirty="0" smtClean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Сознание</a:t>
          </a:r>
          <a:endParaRPr lang="ru-RU" b="1" cap="none" spc="0" dirty="0">
            <a:ln w="11430"/>
            <a:solidFill>
              <a:srgbClr val="00B050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D8FDCC2F-026D-4822-BB3A-A505252923A4}" type="parTrans" cxnId="{95798378-2F2E-4367-91CB-DDD1F19710D6}">
      <dgm:prSet/>
      <dgm:spPr/>
      <dgm:t>
        <a:bodyPr/>
        <a:lstStyle/>
        <a:p>
          <a:endParaRPr lang="ru-RU"/>
        </a:p>
      </dgm:t>
    </dgm:pt>
    <dgm:pt modelId="{B0204768-916C-403E-AF76-73D08FEA954F}" type="sibTrans" cxnId="{95798378-2F2E-4367-91CB-DDD1F19710D6}">
      <dgm:prSet/>
      <dgm:spPr/>
      <dgm:t>
        <a:bodyPr/>
        <a:lstStyle/>
        <a:p>
          <a:endParaRPr lang="ru-RU"/>
        </a:p>
      </dgm:t>
    </dgm:pt>
    <dgm:pt modelId="{76211521-9408-4D15-8A15-54B71FEB870B}" type="pres">
      <dgm:prSet presAssocID="{E4EB39E5-2105-470D-8E09-995A9184DF7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ACEAA2-0AA6-42A5-B0FB-6DB54D52AB73}" type="pres">
      <dgm:prSet presAssocID="{E4EB39E5-2105-470D-8E09-995A9184DF79}" presName="divider" presStyleLbl="fgShp" presStyleIdx="0" presStyleCnt="1"/>
      <dgm:spPr/>
    </dgm:pt>
    <dgm:pt modelId="{808C30F9-75AB-44B1-8040-CDE557954C51}" type="pres">
      <dgm:prSet presAssocID="{91CA2FE6-6FDB-4BC3-9466-CE53D18D8CD8}" presName="downArrow" presStyleLbl="node1" presStyleIdx="0" presStyleCnt="2"/>
      <dgm:spPr/>
    </dgm:pt>
    <dgm:pt modelId="{D43B54C5-BE2B-4214-A589-A849A353E9E3}" type="pres">
      <dgm:prSet presAssocID="{91CA2FE6-6FDB-4BC3-9466-CE53D18D8CD8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734BA5-5747-4746-8D99-88A7F553D1C9}" type="pres">
      <dgm:prSet presAssocID="{F1A98FEF-8E19-476F-B1EC-FDE375141C9B}" presName="upArrow" presStyleLbl="node1" presStyleIdx="1" presStyleCnt="2"/>
      <dgm:spPr/>
    </dgm:pt>
    <dgm:pt modelId="{7CCF931B-9E85-406C-AECB-4D2EA4322EEC}" type="pres">
      <dgm:prSet presAssocID="{F1A98FEF-8E19-476F-B1EC-FDE375141C9B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420423-CC44-4EF2-B3FC-72FC608CEBC3}" type="presOf" srcId="{F1A98FEF-8E19-476F-B1EC-FDE375141C9B}" destId="{7CCF931B-9E85-406C-AECB-4D2EA4322EEC}" srcOrd="0" destOrd="0" presId="urn:microsoft.com/office/officeart/2005/8/layout/arrow3"/>
    <dgm:cxn modelId="{119E09A5-D14F-4396-A3EC-3A2E2571AF1E}" type="presOf" srcId="{E4EB39E5-2105-470D-8E09-995A9184DF79}" destId="{76211521-9408-4D15-8A15-54B71FEB870B}" srcOrd="0" destOrd="0" presId="urn:microsoft.com/office/officeart/2005/8/layout/arrow3"/>
    <dgm:cxn modelId="{975B4E8D-1C4D-468B-9331-B6D23E5058F1}" srcId="{E4EB39E5-2105-470D-8E09-995A9184DF79}" destId="{91CA2FE6-6FDB-4BC3-9466-CE53D18D8CD8}" srcOrd="0" destOrd="0" parTransId="{DA8495E3-6E0C-4D41-B74E-29E6795A756C}" sibTransId="{FAB9A5E2-7296-4502-A858-C2EFCC2B2275}"/>
    <dgm:cxn modelId="{95798378-2F2E-4367-91CB-DDD1F19710D6}" srcId="{E4EB39E5-2105-470D-8E09-995A9184DF79}" destId="{F1A98FEF-8E19-476F-B1EC-FDE375141C9B}" srcOrd="1" destOrd="0" parTransId="{D8FDCC2F-026D-4822-BB3A-A505252923A4}" sibTransId="{B0204768-916C-403E-AF76-73D08FEA954F}"/>
    <dgm:cxn modelId="{AC982945-62FD-4C8B-A016-F58CE988834A}" type="presOf" srcId="{91CA2FE6-6FDB-4BC3-9466-CE53D18D8CD8}" destId="{D43B54C5-BE2B-4214-A589-A849A353E9E3}" srcOrd="0" destOrd="0" presId="urn:microsoft.com/office/officeart/2005/8/layout/arrow3"/>
    <dgm:cxn modelId="{A2680607-373C-4A48-A193-4085EF27B1B7}" type="presParOf" srcId="{76211521-9408-4D15-8A15-54B71FEB870B}" destId="{4EACEAA2-0AA6-42A5-B0FB-6DB54D52AB73}" srcOrd="0" destOrd="0" presId="urn:microsoft.com/office/officeart/2005/8/layout/arrow3"/>
    <dgm:cxn modelId="{42922BD4-5192-4A41-8B34-C697E78A472C}" type="presParOf" srcId="{76211521-9408-4D15-8A15-54B71FEB870B}" destId="{808C30F9-75AB-44B1-8040-CDE557954C51}" srcOrd="1" destOrd="0" presId="urn:microsoft.com/office/officeart/2005/8/layout/arrow3"/>
    <dgm:cxn modelId="{4BE929D8-B27F-4550-A672-9C5281378B76}" type="presParOf" srcId="{76211521-9408-4D15-8A15-54B71FEB870B}" destId="{D43B54C5-BE2B-4214-A589-A849A353E9E3}" srcOrd="2" destOrd="0" presId="urn:microsoft.com/office/officeart/2005/8/layout/arrow3"/>
    <dgm:cxn modelId="{96471C34-B91C-416A-B46D-7EEB64410B7C}" type="presParOf" srcId="{76211521-9408-4D15-8A15-54B71FEB870B}" destId="{2D734BA5-5747-4746-8D99-88A7F553D1C9}" srcOrd="3" destOrd="0" presId="urn:microsoft.com/office/officeart/2005/8/layout/arrow3"/>
    <dgm:cxn modelId="{193E79E6-EB74-4DD8-9C44-4561B70A45D7}" type="presParOf" srcId="{76211521-9408-4D15-8A15-54B71FEB870B}" destId="{7CCF931B-9E85-406C-AECB-4D2EA4322EEC}" srcOrd="4" destOrd="0" presId="urn:microsoft.com/office/officeart/2005/8/layout/arrow3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7F9483C-571D-4837-8CD2-0C04AB2710B5}" type="doc">
      <dgm:prSet loTypeId="urn:microsoft.com/office/officeart/2005/8/layout/pList2" loCatId="list" qsTypeId="urn:microsoft.com/office/officeart/2005/8/quickstyle/simple1" qsCatId="simple" csTypeId="urn:microsoft.com/office/officeart/2005/8/colors/colorful4" csCatId="colorful" phldr="1"/>
      <dgm:spPr/>
    </dgm:pt>
    <dgm:pt modelId="{F709B572-684F-42F4-B57C-F24E511F2108}">
      <dgm:prSet phldrT="[Текст]" custT="1"/>
      <dgm:spPr/>
      <dgm:t>
        <a:bodyPr/>
        <a:lstStyle/>
        <a:p>
          <a:r>
            <a:rPr lang="ru-RU" sz="2000" b="0" i="0" dirty="0" smtClean="0"/>
            <a:t>Проблема </a:t>
          </a:r>
          <a:r>
            <a:rPr lang="ru-RU" sz="2000" b="1" i="0" dirty="0" smtClean="0"/>
            <a:t>основного вопроса философии</a:t>
          </a:r>
          <a:r>
            <a:rPr lang="ru-RU" sz="2000" b="0" i="0" dirty="0" smtClean="0"/>
            <a:t> является основной для понимания </a:t>
          </a:r>
          <a:r>
            <a:rPr lang="ru-RU" sz="2000" b="1" i="0" dirty="0" smtClean="0"/>
            <a:t>специфики философского знания</a:t>
          </a:r>
          <a:endParaRPr lang="ru-RU" sz="2000" dirty="0"/>
        </a:p>
      </dgm:t>
    </dgm:pt>
    <dgm:pt modelId="{C72BB4F4-AEC9-4642-9A6F-936C2B81A237}" type="parTrans" cxnId="{D3D72A1A-E95E-40AB-A627-EB32938A3775}">
      <dgm:prSet/>
      <dgm:spPr/>
      <dgm:t>
        <a:bodyPr/>
        <a:lstStyle/>
        <a:p>
          <a:endParaRPr lang="ru-RU"/>
        </a:p>
      </dgm:t>
    </dgm:pt>
    <dgm:pt modelId="{5AB26612-7584-458A-8258-1AAD826AB10D}" type="sibTrans" cxnId="{D3D72A1A-E95E-40AB-A627-EB32938A3775}">
      <dgm:prSet/>
      <dgm:spPr/>
      <dgm:t>
        <a:bodyPr/>
        <a:lstStyle/>
        <a:p>
          <a:endParaRPr lang="ru-RU"/>
        </a:p>
      </dgm:t>
    </dgm:pt>
    <dgm:pt modelId="{C3733729-6839-4DBB-9041-899143E591ED}">
      <dgm:prSet phldrT="[Текст]" custT="1"/>
      <dgm:spPr>
        <a:solidFill>
          <a:srgbClr val="CDE8EF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Предмет философии изучает принципы взаимодействия мира и человека.</a:t>
          </a:r>
        </a:p>
        <a:p>
          <a:r>
            <a:rPr lang="ru-RU" sz="1800" dirty="0" smtClean="0">
              <a:solidFill>
                <a:schemeClr val="tx1"/>
              </a:solidFill>
            </a:rPr>
            <a:t>А основной вопрос определяет, какой стороной всеобщее повернуто к человеку</a:t>
          </a:r>
          <a:endParaRPr lang="ru-RU" sz="1800" dirty="0">
            <a:solidFill>
              <a:schemeClr val="tx1"/>
            </a:solidFill>
          </a:endParaRPr>
        </a:p>
      </dgm:t>
    </dgm:pt>
    <dgm:pt modelId="{1389EB9D-22DF-4505-86D5-636152966B7D}" type="parTrans" cxnId="{8B43D5A1-E3A7-42FE-A2F2-73CBECDD512D}">
      <dgm:prSet/>
      <dgm:spPr/>
      <dgm:t>
        <a:bodyPr/>
        <a:lstStyle/>
        <a:p>
          <a:endParaRPr lang="ru-RU"/>
        </a:p>
      </dgm:t>
    </dgm:pt>
    <dgm:pt modelId="{447B07A7-3AF4-4719-92A3-98339BF1AEF2}" type="sibTrans" cxnId="{8B43D5A1-E3A7-42FE-A2F2-73CBECDD512D}">
      <dgm:prSet/>
      <dgm:spPr/>
      <dgm:t>
        <a:bodyPr/>
        <a:lstStyle/>
        <a:p>
          <a:endParaRPr lang="ru-RU"/>
        </a:p>
      </dgm:t>
    </dgm:pt>
    <dgm:pt modelId="{D860C45F-7B3A-4BD6-A6AD-BB296E57B4AD}">
      <dgm:prSet/>
      <dgm:spPr/>
      <dgm:t>
        <a:bodyPr/>
        <a:lstStyle/>
        <a:p>
          <a:r>
            <a:rPr lang="ru-RU" b="0" i="0" smtClean="0"/>
            <a:t>Основной вопрос философии раскрывает смысловую направленность философии, ее стремление найти ключи к решению главной проблемы человечества – «быть или не быть»</a:t>
          </a:r>
          <a:endParaRPr lang="ru-RU"/>
        </a:p>
      </dgm:t>
    </dgm:pt>
    <dgm:pt modelId="{8C7879F9-5E8C-46ED-8CDC-F14F81782078}" type="parTrans" cxnId="{73C6F1D0-A0AC-4F63-A06D-3D88F4286058}">
      <dgm:prSet/>
      <dgm:spPr/>
      <dgm:t>
        <a:bodyPr/>
        <a:lstStyle/>
        <a:p>
          <a:endParaRPr lang="ru-RU"/>
        </a:p>
      </dgm:t>
    </dgm:pt>
    <dgm:pt modelId="{3EF70E87-5374-4D71-97B2-B6D0E3FFEC31}" type="sibTrans" cxnId="{73C6F1D0-A0AC-4F63-A06D-3D88F4286058}">
      <dgm:prSet/>
      <dgm:spPr/>
      <dgm:t>
        <a:bodyPr/>
        <a:lstStyle/>
        <a:p>
          <a:endParaRPr lang="ru-RU"/>
        </a:p>
      </dgm:t>
    </dgm:pt>
    <dgm:pt modelId="{75BB9153-E6CB-4AFC-ABA8-0D18D5EA7340}" type="pres">
      <dgm:prSet presAssocID="{C7F9483C-571D-4837-8CD2-0C04AB2710B5}" presName="Name0" presStyleCnt="0">
        <dgm:presLayoutVars>
          <dgm:dir/>
          <dgm:resizeHandles val="exact"/>
        </dgm:presLayoutVars>
      </dgm:prSet>
      <dgm:spPr/>
    </dgm:pt>
    <dgm:pt modelId="{32A53BED-2963-46D3-8178-AB77F9A54C17}" type="pres">
      <dgm:prSet presAssocID="{C7F9483C-571D-4837-8CD2-0C04AB2710B5}" presName="bkgdShp" presStyleLbl="alignAccFollowNode1" presStyleIdx="0" presStyleCnt="1"/>
      <dgm:spPr/>
    </dgm:pt>
    <dgm:pt modelId="{C2D4C21B-7242-46AB-BCA8-24B3CAC3CC7E}" type="pres">
      <dgm:prSet presAssocID="{C7F9483C-571D-4837-8CD2-0C04AB2710B5}" presName="linComp" presStyleCnt="0"/>
      <dgm:spPr/>
    </dgm:pt>
    <dgm:pt modelId="{DCBB9E51-73B5-4A86-8253-2FDA4188AE4D}" type="pres">
      <dgm:prSet presAssocID="{F709B572-684F-42F4-B57C-F24E511F2108}" presName="compNode" presStyleCnt="0"/>
      <dgm:spPr/>
    </dgm:pt>
    <dgm:pt modelId="{55D7D275-8ACE-4DF3-BE2A-C607E576B54D}" type="pres">
      <dgm:prSet presAssocID="{F709B572-684F-42F4-B57C-F24E511F210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38DFF0-A900-4A9B-9722-36B520B37390}" type="pres">
      <dgm:prSet presAssocID="{F709B572-684F-42F4-B57C-F24E511F2108}" presName="invisiNode" presStyleLbl="node1" presStyleIdx="0" presStyleCnt="3"/>
      <dgm:spPr/>
    </dgm:pt>
    <dgm:pt modelId="{33D89C40-999E-4257-B006-00600668748C}" type="pres">
      <dgm:prSet presAssocID="{F709B572-684F-42F4-B57C-F24E511F2108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5133092-AB77-4B19-B6B5-08D6FD448AC0}" type="pres">
      <dgm:prSet presAssocID="{5AB26612-7584-458A-8258-1AAD826AB10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EFA255A-282C-44EF-8870-072463DE8BE0}" type="pres">
      <dgm:prSet presAssocID="{D860C45F-7B3A-4BD6-A6AD-BB296E57B4AD}" presName="compNode" presStyleCnt="0"/>
      <dgm:spPr/>
    </dgm:pt>
    <dgm:pt modelId="{F5DBB203-5706-450D-B97B-90A3C1C416CC}" type="pres">
      <dgm:prSet presAssocID="{D860C45F-7B3A-4BD6-A6AD-BB296E57B4A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213705-8F3A-42A6-BFC6-BA51FEC972B4}" type="pres">
      <dgm:prSet presAssocID="{D860C45F-7B3A-4BD6-A6AD-BB296E57B4AD}" presName="invisiNode" presStyleLbl="node1" presStyleIdx="1" presStyleCnt="3"/>
      <dgm:spPr/>
    </dgm:pt>
    <dgm:pt modelId="{02A5B1A9-9235-41CE-B4BD-3809AFAE9A16}" type="pres">
      <dgm:prSet presAssocID="{D860C45F-7B3A-4BD6-A6AD-BB296E57B4AD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8B57129-DE63-4C70-A498-1762C379489F}" type="pres">
      <dgm:prSet presAssocID="{3EF70E87-5374-4D71-97B2-B6D0E3FFEC3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89D863B-3BD9-4990-8B1F-E5790DDE99CA}" type="pres">
      <dgm:prSet presAssocID="{C3733729-6839-4DBB-9041-899143E591ED}" presName="compNode" presStyleCnt="0"/>
      <dgm:spPr/>
    </dgm:pt>
    <dgm:pt modelId="{0CCE2517-38EC-429B-999C-DE8C08FE5434}" type="pres">
      <dgm:prSet presAssocID="{C3733729-6839-4DBB-9041-899143E591E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E4396E-AC7D-42E0-A866-AC0198051AB7}" type="pres">
      <dgm:prSet presAssocID="{C3733729-6839-4DBB-9041-899143E591ED}" presName="invisiNode" presStyleLbl="node1" presStyleIdx="2" presStyleCnt="3"/>
      <dgm:spPr/>
    </dgm:pt>
    <dgm:pt modelId="{FE079936-AF51-4302-97EC-CB2DD635BE6C}" type="pres">
      <dgm:prSet presAssocID="{C3733729-6839-4DBB-9041-899143E591ED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6BFA7E77-324A-4323-97C4-FBDB1F7DEAA8}" type="presOf" srcId="{3EF70E87-5374-4D71-97B2-B6D0E3FFEC31}" destId="{58B57129-DE63-4C70-A498-1762C379489F}" srcOrd="0" destOrd="0" presId="urn:microsoft.com/office/officeart/2005/8/layout/pList2"/>
    <dgm:cxn modelId="{F25E8BBC-B1A6-4930-ADBD-F40C89DC5725}" type="presOf" srcId="{C7F9483C-571D-4837-8CD2-0C04AB2710B5}" destId="{75BB9153-E6CB-4AFC-ABA8-0D18D5EA7340}" srcOrd="0" destOrd="0" presId="urn:microsoft.com/office/officeart/2005/8/layout/pList2"/>
    <dgm:cxn modelId="{8B43D5A1-E3A7-42FE-A2F2-73CBECDD512D}" srcId="{C7F9483C-571D-4837-8CD2-0C04AB2710B5}" destId="{C3733729-6839-4DBB-9041-899143E591ED}" srcOrd="2" destOrd="0" parTransId="{1389EB9D-22DF-4505-86D5-636152966B7D}" sibTransId="{447B07A7-3AF4-4719-92A3-98339BF1AEF2}"/>
    <dgm:cxn modelId="{31219C23-A989-4901-9284-5D784559FB8C}" type="presOf" srcId="{D860C45F-7B3A-4BD6-A6AD-BB296E57B4AD}" destId="{F5DBB203-5706-450D-B97B-90A3C1C416CC}" srcOrd="0" destOrd="0" presId="urn:microsoft.com/office/officeart/2005/8/layout/pList2"/>
    <dgm:cxn modelId="{FEE273E1-C6BC-4C2A-BF85-9EBBF0079013}" type="presOf" srcId="{5AB26612-7584-458A-8258-1AAD826AB10D}" destId="{45133092-AB77-4B19-B6B5-08D6FD448AC0}" srcOrd="0" destOrd="0" presId="urn:microsoft.com/office/officeart/2005/8/layout/pList2"/>
    <dgm:cxn modelId="{D3D72A1A-E95E-40AB-A627-EB32938A3775}" srcId="{C7F9483C-571D-4837-8CD2-0C04AB2710B5}" destId="{F709B572-684F-42F4-B57C-F24E511F2108}" srcOrd="0" destOrd="0" parTransId="{C72BB4F4-AEC9-4642-9A6F-936C2B81A237}" sibTransId="{5AB26612-7584-458A-8258-1AAD826AB10D}"/>
    <dgm:cxn modelId="{4A19E573-9680-4B3B-9398-CBC28A8E5527}" type="presOf" srcId="{F709B572-684F-42F4-B57C-F24E511F2108}" destId="{55D7D275-8ACE-4DF3-BE2A-C607E576B54D}" srcOrd="0" destOrd="0" presId="urn:microsoft.com/office/officeart/2005/8/layout/pList2"/>
    <dgm:cxn modelId="{426A0F6B-6BCC-4F6F-9CF1-441EFD0A0988}" type="presOf" srcId="{C3733729-6839-4DBB-9041-899143E591ED}" destId="{0CCE2517-38EC-429B-999C-DE8C08FE5434}" srcOrd="0" destOrd="0" presId="urn:microsoft.com/office/officeart/2005/8/layout/pList2"/>
    <dgm:cxn modelId="{73C6F1D0-A0AC-4F63-A06D-3D88F4286058}" srcId="{C7F9483C-571D-4837-8CD2-0C04AB2710B5}" destId="{D860C45F-7B3A-4BD6-A6AD-BB296E57B4AD}" srcOrd="1" destOrd="0" parTransId="{8C7879F9-5E8C-46ED-8CDC-F14F81782078}" sibTransId="{3EF70E87-5374-4D71-97B2-B6D0E3FFEC31}"/>
    <dgm:cxn modelId="{8A867110-723A-49C1-BCAC-0A8D6A0AA515}" type="presParOf" srcId="{75BB9153-E6CB-4AFC-ABA8-0D18D5EA7340}" destId="{32A53BED-2963-46D3-8178-AB77F9A54C17}" srcOrd="0" destOrd="0" presId="urn:microsoft.com/office/officeart/2005/8/layout/pList2"/>
    <dgm:cxn modelId="{63F84576-1DB8-4CF6-9535-7EA546ACA09D}" type="presParOf" srcId="{75BB9153-E6CB-4AFC-ABA8-0D18D5EA7340}" destId="{C2D4C21B-7242-46AB-BCA8-24B3CAC3CC7E}" srcOrd="1" destOrd="0" presId="urn:microsoft.com/office/officeart/2005/8/layout/pList2"/>
    <dgm:cxn modelId="{F2A7A022-3717-464D-B5CF-3FA73C3377CA}" type="presParOf" srcId="{C2D4C21B-7242-46AB-BCA8-24B3CAC3CC7E}" destId="{DCBB9E51-73B5-4A86-8253-2FDA4188AE4D}" srcOrd="0" destOrd="0" presId="urn:microsoft.com/office/officeart/2005/8/layout/pList2"/>
    <dgm:cxn modelId="{945A7244-E6C8-4226-B77D-A4E13AB5E886}" type="presParOf" srcId="{DCBB9E51-73B5-4A86-8253-2FDA4188AE4D}" destId="{55D7D275-8ACE-4DF3-BE2A-C607E576B54D}" srcOrd="0" destOrd="0" presId="urn:microsoft.com/office/officeart/2005/8/layout/pList2"/>
    <dgm:cxn modelId="{43A5F0B7-A6C4-415F-B2F6-176867C7E5FB}" type="presParOf" srcId="{DCBB9E51-73B5-4A86-8253-2FDA4188AE4D}" destId="{9A38DFF0-A900-4A9B-9722-36B520B37390}" srcOrd="1" destOrd="0" presId="urn:microsoft.com/office/officeart/2005/8/layout/pList2"/>
    <dgm:cxn modelId="{3D56BC00-F20D-4E5C-981C-E6FE3FA8F6E5}" type="presParOf" srcId="{DCBB9E51-73B5-4A86-8253-2FDA4188AE4D}" destId="{33D89C40-999E-4257-B006-00600668748C}" srcOrd="2" destOrd="0" presId="urn:microsoft.com/office/officeart/2005/8/layout/pList2"/>
    <dgm:cxn modelId="{CAE15EC1-50C4-43C0-80AD-D4D245D3349B}" type="presParOf" srcId="{C2D4C21B-7242-46AB-BCA8-24B3CAC3CC7E}" destId="{45133092-AB77-4B19-B6B5-08D6FD448AC0}" srcOrd="1" destOrd="0" presId="urn:microsoft.com/office/officeart/2005/8/layout/pList2"/>
    <dgm:cxn modelId="{C869A47A-CC8B-4FC6-B9E9-2FC001AF6ACC}" type="presParOf" srcId="{C2D4C21B-7242-46AB-BCA8-24B3CAC3CC7E}" destId="{AEFA255A-282C-44EF-8870-072463DE8BE0}" srcOrd="2" destOrd="0" presId="urn:microsoft.com/office/officeart/2005/8/layout/pList2"/>
    <dgm:cxn modelId="{F5418098-0D26-4316-AE6E-609DD8E5E84E}" type="presParOf" srcId="{AEFA255A-282C-44EF-8870-072463DE8BE0}" destId="{F5DBB203-5706-450D-B97B-90A3C1C416CC}" srcOrd="0" destOrd="0" presId="urn:microsoft.com/office/officeart/2005/8/layout/pList2"/>
    <dgm:cxn modelId="{D39E6F0B-3FB1-499C-AEE0-650EAD7A11CE}" type="presParOf" srcId="{AEFA255A-282C-44EF-8870-072463DE8BE0}" destId="{CA213705-8F3A-42A6-BFC6-BA51FEC972B4}" srcOrd="1" destOrd="0" presId="urn:microsoft.com/office/officeart/2005/8/layout/pList2"/>
    <dgm:cxn modelId="{B777E874-7D9F-450C-9CA7-6EA37B25263B}" type="presParOf" srcId="{AEFA255A-282C-44EF-8870-072463DE8BE0}" destId="{02A5B1A9-9235-41CE-B4BD-3809AFAE9A16}" srcOrd="2" destOrd="0" presId="urn:microsoft.com/office/officeart/2005/8/layout/pList2"/>
    <dgm:cxn modelId="{22307DC5-EA8B-413F-926B-44C4C30F6FB1}" type="presParOf" srcId="{C2D4C21B-7242-46AB-BCA8-24B3CAC3CC7E}" destId="{58B57129-DE63-4C70-A498-1762C379489F}" srcOrd="3" destOrd="0" presId="urn:microsoft.com/office/officeart/2005/8/layout/pList2"/>
    <dgm:cxn modelId="{E8B7E837-1535-4499-A062-A74343921F02}" type="presParOf" srcId="{C2D4C21B-7242-46AB-BCA8-24B3CAC3CC7E}" destId="{189D863B-3BD9-4990-8B1F-E5790DDE99CA}" srcOrd="4" destOrd="0" presId="urn:microsoft.com/office/officeart/2005/8/layout/pList2"/>
    <dgm:cxn modelId="{2CB60C51-3A04-4262-BF76-CD2D70DFD24B}" type="presParOf" srcId="{189D863B-3BD9-4990-8B1F-E5790DDE99CA}" destId="{0CCE2517-38EC-429B-999C-DE8C08FE5434}" srcOrd="0" destOrd="0" presId="urn:microsoft.com/office/officeart/2005/8/layout/pList2"/>
    <dgm:cxn modelId="{6FDB965C-D9DE-4474-933E-65495DAE8B35}" type="presParOf" srcId="{189D863B-3BD9-4990-8B1F-E5790DDE99CA}" destId="{88E4396E-AC7D-42E0-A866-AC0198051AB7}" srcOrd="1" destOrd="0" presId="urn:microsoft.com/office/officeart/2005/8/layout/pList2"/>
    <dgm:cxn modelId="{C97520BD-F57B-4393-94F6-85F990BE6248}" type="presParOf" srcId="{189D863B-3BD9-4990-8B1F-E5790DDE99CA}" destId="{FE079936-AF51-4302-97EC-CB2DD635BE6C}" srcOrd="2" destOrd="0" presId="urn:microsoft.com/office/officeart/2005/8/layout/pList2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39ACD06-DE8A-45B9-80FB-01136A5B1117}" type="doc">
      <dgm:prSet loTypeId="urn:microsoft.com/office/officeart/2005/8/layout/arrow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37C69D2-ED14-424A-A1C7-911B2905C496}">
      <dgm:prSet phldrT="[Текст]"/>
      <dgm:spPr/>
      <dgm:t>
        <a:bodyPr/>
        <a:lstStyle/>
        <a:p>
          <a:r>
            <a:rPr lang="ru-RU" b="1" dirty="0" smtClean="0">
              <a:solidFill>
                <a:srgbClr val="7030A0"/>
              </a:solidFill>
            </a:rPr>
            <a:t>Духа, сознания к …</a:t>
          </a:r>
          <a:endParaRPr lang="ru-RU" b="1" dirty="0">
            <a:solidFill>
              <a:srgbClr val="7030A0"/>
            </a:solidFill>
          </a:endParaRPr>
        </a:p>
      </dgm:t>
    </dgm:pt>
    <dgm:pt modelId="{8333B37B-C37E-45ED-93D5-E6BB0E60F918}" type="parTrans" cxnId="{47A2EC04-4B3C-41CA-8C51-0CF9F8279F3A}">
      <dgm:prSet/>
      <dgm:spPr/>
      <dgm:t>
        <a:bodyPr/>
        <a:lstStyle/>
        <a:p>
          <a:endParaRPr lang="ru-RU"/>
        </a:p>
      </dgm:t>
    </dgm:pt>
    <dgm:pt modelId="{9BD4CD1E-EAD1-4BD7-937A-5033A79632D5}" type="sibTrans" cxnId="{47A2EC04-4B3C-41CA-8C51-0CF9F8279F3A}">
      <dgm:prSet/>
      <dgm:spPr/>
      <dgm:t>
        <a:bodyPr/>
        <a:lstStyle/>
        <a:p>
          <a:endParaRPr lang="ru-RU"/>
        </a:p>
      </dgm:t>
    </dgm:pt>
    <dgm:pt modelId="{D3642BD2-A281-491F-8DE9-88BC8B7170DA}">
      <dgm:prSet phldrT="[Текст]"/>
      <dgm:spPr/>
      <dgm:t>
        <a:bodyPr/>
        <a:lstStyle/>
        <a:p>
          <a:r>
            <a:rPr lang="ru-RU" b="1" dirty="0" smtClean="0">
              <a:solidFill>
                <a:srgbClr val="0070C0"/>
              </a:solidFill>
            </a:rPr>
            <a:t>Бытию, материи</a:t>
          </a:r>
          <a:endParaRPr lang="ru-RU" b="1" dirty="0">
            <a:solidFill>
              <a:srgbClr val="0070C0"/>
            </a:solidFill>
          </a:endParaRPr>
        </a:p>
      </dgm:t>
    </dgm:pt>
    <dgm:pt modelId="{D58750CD-6111-4807-AB07-CFDEE019EC3E}" type="parTrans" cxnId="{94B0A86D-61FF-4E95-BFAE-F1EB42D2F026}">
      <dgm:prSet/>
      <dgm:spPr/>
      <dgm:t>
        <a:bodyPr/>
        <a:lstStyle/>
        <a:p>
          <a:endParaRPr lang="ru-RU"/>
        </a:p>
      </dgm:t>
    </dgm:pt>
    <dgm:pt modelId="{23ABF413-9DD8-42ED-BE1F-E94F88961852}" type="sibTrans" cxnId="{94B0A86D-61FF-4E95-BFAE-F1EB42D2F026}">
      <dgm:prSet/>
      <dgm:spPr/>
      <dgm:t>
        <a:bodyPr/>
        <a:lstStyle/>
        <a:p>
          <a:endParaRPr lang="ru-RU"/>
        </a:p>
      </dgm:t>
    </dgm:pt>
    <dgm:pt modelId="{74FFE613-1859-477A-82BE-9D272CB60167}" type="pres">
      <dgm:prSet presAssocID="{A39ACD06-DE8A-45B9-80FB-01136A5B1117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7B3076-83E7-4B82-A679-AA0075A9C5DE}" type="pres">
      <dgm:prSet presAssocID="{A39ACD06-DE8A-45B9-80FB-01136A5B1117}" presName="divider" presStyleLbl="fgShp" presStyleIdx="0" presStyleCnt="1"/>
      <dgm:spPr/>
    </dgm:pt>
    <dgm:pt modelId="{CA508882-24AE-4F88-BAB1-3F65F6A1CFCE}" type="pres">
      <dgm:prSet presAssocID="{F37C69D2-ED14-424A-A1C7-911B2905C496}" presName="downArrow" presStyleLbl="node1" presStyleIdx="0" presStyleCnt="2"/>
      <dgm:spPr/>
    </dgm:pt>
    <dgm:pt modelId="{086940D6-9E3B-41E0-AF7D-1215AD13935F}" type="pres">
      <dgm:prSet presAssocID="{F37C69D2-ED14-424A-A1C7-911B2905C496}" presName="downArrowText" presStyleLbl="revTx" presStyleIdx="0" presStyleCnt="2" custScaleX="1199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2B1384-FBB8-44FC-9013-59D0EC8B4F09}" type="pres">
      <dgm:prSet presAssocID="{D3642BD2-A281-491F-8DE9-88BC8B7170DA}" presName="upArrow" presStyleLbl="node1" presStyleIdx="1" presStyleCnt="2"/>
      <dgm:spPr/>
    </dgm:pt>
    <dgm:pt modelId="{666C8063-EAD0-4F65-B863-8D6AF0295D4E}" type="pres">
      <dgm:prSet presAssocID="{D3642BD2-A281-491F-8DE9-88BC8B7170DA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B0A86D-61FF-4E95-BFAE-F1EB42D2F026}" srcId="{A39ACD06-DE8A-45B9-80FB-01136A5B1117}" destId="{D3642BD2-A281-491F-8DE9-88BC8B7170DA}" srcOrd="1" destOrd="0" parTransId="{D58750CD-6111-4807-AB07-CFDEE019EC3E}" sibTransId="{23ABF413-9DD8-42ED-BE1F-E94F88961852}"/>
    <dgm:cxn modelId="{E656086D-D78C-4191-BA55-C15124B17B83}" type="presOf" srcId="{F37C69D2-ED14-424A-A1C7-911B2905C496}" destId="{086940D6-9E3B-41E0-AF7D-1215AD13935F}" srcOrd="0" destOrd="0" presId="urn:microsoft.com/office/officeart/2005/8/layout/arrow3"/>
    <dgm:cxn modelId="{0A88FD6C-91BE-48FC-8DAE-1A07A16F779A}" type="presOf" srcId="{D3642BD2-A281-491F-8DE9-88BC8B7170DA}" destId="{666C8063-EAD0-4F65-B863-8D6AF0295D4E}" srcOrd="0" destOrd="0" presId="urn:microsoft.com/office/officeart/2005/8/layout/arrow3"/>
    <dgm:cxn modelId="{47A2EC04-4B3C-41CA-8C51-0CF9F8279F3A}" srcId="{A39ACD06-DE8A-45B9-80FB-01136A5B1117}" destId="{F37C69D2-ED14-424A-A1C7-911B2905C496}" srcOrd="0" destOrd="0" parTransId="{8333B37B-C37E-45ED-93D5-E6BB0E60F918}" sibTransId="{9BD4CD1E-EAD1-4BD7-937A-5033A79632D5}"/>
    <dgm:cxn modelId="{C99846EC-1E35-46AE-AEA8-3A19C8E544D6}" type="presOf" srcId="{A39ACD06-DE8A-45B9-80FB-01136A5B1117}" destId="{74FFE613-1859-477A-82BE-9D272CB60167}" srcOrd="0" destOrd="0" presId="urn:microsoft.com/office/officeart/2005/8/layout/arrow3"/>
    <dgm:cxn modelId="{16108545-6500-483A-BC01-E665F5CE04F3}" type="presParOf" srcId="{74FFE613-1859-477A-82BE-9D272CB60167}" destId="{2D7B3076-83E7-4B82-A679-AA0075A9C5DE}" srcOrd="0" destOrd="0" presId="urn:microsoft.com/office/officeart/2005/8/layout/arrow3"/>
    <dgm:cxn modelId="{099B2E36-9AED-40AD-A5FA-EC9F9ACB4124}" type="presParOf" srcId="{74FFE613-1859-477A-82BE-9D272CB60167}" destId="{CA508882-24AE-4F88-BAB1-3F65F6A1CFCE}" srcOrd="1" destOrd="0" presId="urn:microsoft.com/office/officeart/2005/8/layout/arrow3"/>
    <dgm:cxn modelId="{08643DC6-8678-44AC-85FC-DA55EAC97BD1}" type="presParOf" srcId="{74FFE613-1859-477A-82BE-9D272CB60167}" destId="{086940D6-9E3B-41E0-AF7D-1215AD13935F}" srcOrd="2" destOrd="0" presId="urn:microsoft.com/office/officeart/2005/8/layout/arrow3"/>
    <dgm:cxn modelId="{8E27A6BD-07C1-4460-9343-E7CB4186E2EA}" type="presParOf" srcId="{74FFE613-1859-477A-82BE-9D272CB60167}" destId="{2E2B1384-FBB8-44FC-9013-59D0EC8B4F09}" srcOrd="3" destOrd="0" presId="urn:microsoft.com/office/officeart/2005/8/layout/arrow3"/>
    <dgm:cxn modelId="{0CD27EB1-8E4E-40AB-B529-AF27635794B0}" type="presParOf" srcId="{74FFE613-1859-477A-82BE-9D272CB60167}" destId="{666C8063-EAD0-4F65-B863-8D6AF0295D4E}" srcOrd="4" destOrd="0" presId="urn:microsoft.com/office/officeart/2005/8/layout/arrow3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E963F54-4671-4962-97A3-DA68107DEA50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92CDFCD-719A-46FC-A916-D3EAB55DE354}">
      <dgm:prSet phldrT="[Текст]"/>
      <dgm:spPr/>
      <dgm:t>
        <a:bodyPr/>
        <a:lstStyle/>
        <a:p>
          <a:r>
            <a:rPr lang="ru-RU" dirty="0" smtClean="0"/>
            <a:t>Объективный</a:t>
          </a:r>
          <a:endParaRPr lang="ru-RU" dirty="0"/>
        </a:p>
      </dgm:t>
    </dgm:pt>
    <dgm:pt modelId="{2733E9CD-DDC9-42DD-BB5B-72A655BEAE50}" type="parTrans" cxnId="{45437243-E74D-469D-8D3A-34C3E79C7E55}">
      <dgm:prSet/>
      <dgm:spPr/>
      <dgm:t>
        <a:bodyPr/>
        <a:lstStyle/>
        <a:p>
          <a:endParaRPr lang="ru-RU"/>
        </a:p>
      </dgm:t>
    </dgm:pt>
    <dgm:pt modelId="{2BED5B71-95D7-45D8-8CD5-11DC851950B7}" type="sibTrans" cxnId="{45437243-E74D-469D-8D3A-34C3E79C7E55}">
      <dgm:prSet/>
      <dgm:spPr/>
      <dgm:t>
        <a:bodyPr/>
        <a:lstStyle/>
        <a:p>
          <a:endParaRPr lang="ru-RU"/>
        </a:p>
      </dgm:t>
    </dgm:pt>
    <dgm:pt modelId="{BF16AAA5-D058-4F83-8E79-8ED6838BF3AD}">
      <dgm:prSet phldrT="[Текст]"/>
      <dgm:spPr/>
      <dgm:t>
        <a:bodyPr/>
        <a:lstStyle/>
        <a:p>
          <a:r>
            <a:rPr lang="ru-RU" dirty="0" smtClean="0"/>
            <a:t>Представители: Платон и неоплатоники, философы Средних веков, Гегель и  неогегельянцы</a:t>
          </a:r>
          <a:endParaRPr lang="ru-RU" dirty="0"/>
        </a:p>
      </dgm:t>
    </dgm:pt>
    <dgm:pt modelId="{6A3F15EF-9EAE-4C40-8425-53B657AED73F}" type="parTrans" cxnId="{9DFB55CA-C522-41DD-B059-8E66BDA4B4AB}">
      <dgm:prSet/>
      <dgm:spPr/>
      <dgm:t>
        <a:bodyPr/>
        <a:lstStyle/>
        <a:p>
          <a:endParaRPr lang="ru-RU"/>
        </a:p>
      </dgm:t>
    </dgm:pt>
    <dgm:pt modelId="{F10FB1CF-C9C6-41E8-A75F-C7CA98D12308}" type="sibTrans" cxnId="{9DFB55CA-C522-41DD-B059-8E66BDA4B4AB}">
      <dgm:prSet/>
      <dgm:spPr/>
      <dgm:t>
        <a:bodyPr/>
        <a:lstStyle/>
        <a:p>
          <a:endParaRPr lang="ru-RU"/>
        </a:p>
      </dgm:t>
    </dgm:pt>
    <dgm:pt modelId="{1857A21A-FAA3-4802-98F2-643D354A2058}">
      <dgm:prSet phldrT="[Текст]"/>
      <dgm:spPr/>
      <dgm:t>
        <a:bodyPr/>
        <a:lstStyle/>
        <a:p>
          <a:r>
            <a:rPr lang="ru-RU" dirty="0" smtClean="0"/>
            <a:t>Субъективный</a:t>
          </a:r>
          <a:endParaRPr lang="ru-RU" dirty="0"/>
        </a:p>
      </dgm:t>
    </dgm:pt>
    <dgm:pt modelId="{3624B0EC-317F-492D-80C7-0D974182246F}" type="parTrans" cxnId="{A06E2F47-7368-4674-83A5-67CD965211F9}">
      <dgm:prSet/>
      <dgm:spPr/>
      <dgm:t>
        <a:bodyPr/>
        <a:lstStyle/>
        <a:p>
          <a:endParaRPr lang="ru-RU"/>
        </a:p>
      </dgm:t>
    </dgm:pt>
    <dgm:pt modelId="{DDF997EC-76AC-40BD-B6D3-71DE02DEF174}" type="sibTrans" cxnId="{A06E2F47-7368-4674-83A5-67CD965211F9}">
      <dgm:prSet/>
      <dgm:spPr/>
      <dgm:t>
        <a:bodyPr/>
        <a:lstStyle/>
        <a:p>
          <a:endParaRPr lang="ru-RU"/>
        </a:p>
      </dgm:t>
    </dgm:pt>
    <dgm:pt modelId="{B1B06F03-89FD-4856-9F0E-C3C91385896B}">
      <dgm:prSet phldrT="[Текст]"/>
      <dgm:spPr/>
      <dgm:t>
        <a:bodyPr/>
        <a:lstStyle/>
        <a:p>
          <a:r>
            <a:rPr lang="ru-RU" dirty="0" smtClean="0"/>
            <a:t>Представители:  Дж. Беркли,  Д. Юм, Э. Мах</a:t>
          </a:r>
          <a:endParaRPr lang="ru-RU" dirty="0"/>
        </a:p>
      </dgm:t>
    </dgm:pt>
    <dgm:pt modelId="{BF96FA5B-28F5-475D-B5A4-0AB6B6665944}" type="parTrans" cxnId="{688009F5-4A7D-4FF4-9AFB-5707D52EFA75}">
      <dgm:prSet/>
      <dgm:spPr/>
      <dgm:t>
        <a:bodyPr/>
        <a:lstStyle/>
        <a:p>
          <a:endParaRPr lang="ru-RU"/>
        </a:p>
      </dgm:t>
    </dgm:pt>
    <dgm:pt modelId="{257926AB-13CA-4B44-82E4-A461452BD126}" type="sibTrans" cxnId="{688009F5-4A7D-4FF4-9AFB-5707D52EFA75}">
      <dgm:prSet/>
      <dgm:spPr/>
      <dgm:t>
        <a:bodyPr/>
        <a:lstStyle/>
        <a:p>
          <a:endParaRPr lang="ru-RU"/>
        </a:p>
      </dgm:t>
    </dgm:pt>
    <dgm:pt modelId="{816D8DEF-E7E9-41C7-ACC5-9BA6310D38F3}">
      <dgm:prSet/>
      <dgm:spPr/>
      <dgm:t>
        <a:bodyPr/>
        <a:lstStyle/>
        <a:p>
          <a:r>
            <a:rPr lang="ru-RU" b="0" i="0" smtClean="0"/>
            <a:t>идеальное существует объективно, независимо от человека и природы в виде мирового разума, космической души, абсолютной идеи</a:t>
          </a:r>
          <a:endParaRPr lang="ru-RU"/>
        </a:p>
      </dgm:t>
    </dgm:pt>
    <dgm:pt modelId="{A7F28E11-1517-4C18-A7C5-61FB6B337AF9}" type="parTrans" cxnId="{C54F2FFF-F03C-4305-B485-1D3F95079BF2}">
      <dgm:prSet/>
      <dgm:spPr/>
      <dgm:t>
        <a:bodyPr/>
        <a:lstStyle/>
        <a:p>
          <a:endParaRPr lang="ru-RU"/>
        </a:p>
      </dgm:t>
    </dgm:pt>
    <dgm:pt modelId="{1EFCD948-E81C-48FA-B566-33420BE952A8}" type="sibTrans" cxnId="{C54F2FFF-F03C-4305-B485-1D3F95079BF2}">
      <dgm:prSet/>
      <dgm:spPr/>
      <dgm:t>
        <a:bodyPr/>
        <a:lstStyle/>
        <a:p>
          <a:endParaRPr lang="ru-RU"/>
        </a:p>
      </dgm:t>
    </dgm:pt>
    <dgm:pt modelId="{285065F9-897F-4755-B04C-EE74F94E7C9B}">
      <dgm:prSet/>
      <dgm:spPr/>
      <dgm:t>
        <a:bodyPr/>
        <a:lstStyle/>
        <a:p>
          <a:r>
            <a:rPr lang="ru-RU" b="0" i="0" smtClean="0"/>
            <a:t>определяет идеальное формой внутреннего человеческого опыта. Внешний мир, его свойства и отношения зависят от сознания человека</a:t>
          </a:r>
          <a:endParaRPr lang="ru-RU"/>
        </a:p>
      </dgm:t>
    </dgm:pt>
    <dgm:pt modelId="{6827DC21-9A05-4074-A679-49D5897EDFF6}" type="parTrans" cxnId="{22B2469D-1885-4814-B25F-7FD28BDF7B1D}">
      <dgm:prSet/>
      <dgm:spPr/>
      <dgm:t>
        <a:bodyPr/>
        <a:lstStyle/>
        <a:p>
          <a:endParaRPr lang="ru-RU"/>
        </a:p>
      </dgm:t>
    </dgm:pt>
    <dgm:pt modelId="{8858FFD5-A8E2-4BAC-9C77-37B5414CBFB0}" type="sibTrans" cxnId="{22B2469D-1885-4814-B25F-7FD28BDF7B1D}">
      <dgm:prSet/>
      <dgm:spPr/>
      <dgm:t>
        <a:bodyPr/>
        <a:lstStyle/>
        <a:p>
          <a:endParaRPr lang="ru-RU"/>
        </a:p>
      </dgm:t>
    </dgm:pt>
    <dgm:pt modelId="{E45C0747-6CF7-44E8-8C4A-79589EBC81CC}" type="pres">
      <dgm:prSet presAssocID="{5E963F54-4671-4962-97A3-DA68107DEA50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53F1219-35E4-47F8-8CBF-1499150762A4}" type="pres">
      <dgm:prSet presAssocID="{892CDFCD-719A-46FC-A916-D3EAB55DE354}" presName="posSpace" presStyleCnt="0"/>
      <dgm:spPr/>
    </dgm:pt>
    <dgm:pt modelId="{AF143465-9F21-49F3-8728-BB1F9FADC894}" type="pres">
      <dgm:prSet presAssocID="{892CDFCD-719A-46FC-A916-D3EAB55DE354}" presName="vertFlow" presStyleCnt="0"/>
      <dgm:spPr/>
    </dgm:pt>
    <dgm:pt modelId="{C211F77F-3136-4B47-8ECE-8946D614F023}" type="pres">
      <dgm:prSet presAssocID="{892CDFCD-719A-46FC-A916-D3EAB55DE354}" presName="topSpace" presStyleCnt="0"/>
      <dgm:spPr/>
    </dgm:pt>
    <dgm:pt modelId="{75E93A1E-DE96-47BB-B007-85476BB90FD9}" type="pres">
      <dgm:prSet presAssocID="{892CDFCD-719A-46FC-A916-D3EAB55DE354}" presName="firstComp" presStyleCnt="0"/>
      <dgm:spPr/>
    </dgm:pt>
    <dgm:pt modelId="{B39F8579-8382-45FC-BD3A-6EC192C1E03C}" type="pres">
      <dgm:prSet presAssocID="{892CDFCD-719A-46FC-A916-D3EAB55DE354}" presName="firstChild" presStyleLbl="bgAccFollowNode1" presStyleIdx="0" presStyleCnt="4"/>
      <dgm:spPr/>
      <dgm:t>
        <a:bodyPr/>
        <a:lstStyle/>
        <a:p>
          <a:endParaRPr lang="ru-RU"/>
        </a:p>
      </dgm:t>
    </dgm:pt>
    <dgm:pt modelId="{BAB4106E-CAD0-4CBA-8973-4D7DB392736D}" type="pres">
      <dgm:prSet presAssocID="{892CDFCD-719A-46FC-A916-D3EAB55DE354}" presName="firstChildTx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BCC3B3-E117-44AB-9A43-CA76E50712A1}" type="pres">
      <dgm:prSet presAssocID="{BF16AAA5-D058-4F83-8E79-8ED6838BF3AD}" presName="comp" presStyleCnt="0"/>
      <dgm:spPr/>
    </dgm:pt>
    <dgm:pt modelId="{0B387C15-60CB-46DF-8A45-FE157E6761FC}" type="pres">
      <dgm:prSet presAssocID="{BF16AAA5-D058-4F83-8E79-8ED6838BF3AD}" presName="child" presStyleLbl="bgAccFollowNode1" presStyleIdx="1" presStyleCnt="4"/>
      <dgm:spPr/>
      <dgm:t>
        <a:bodyPr/>
        <a:lstStyle/>
        <a:p>
          <a:endParaRPr lang="ru-RU"/>
        </a:p>
      </dgm:t>
    </dgm:pt>
    <dgm:pt modelId="{EF87B599-060C-4FBF-A302-E5203D2B2945}" type="pres">
      <dgm:prSet presAssocID="{BF16AAA5-D058-4F83-8E79-8ED6838BF3AD}" presName="childTx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6BDCCA-1CE1-426D-81BF-B72FEA1BC6A6}" type="pres">
      <dgm:prSet presAssocID="{892CDFCD-719A-46FC-A916-D3EAB55DE354}" presName="negSpace" presStyleCnt="0"/>
      <dgm:spPr/>
    </dgm:pt>
    <dgm:pt modelId="{CA761605-E759-4533-B122-D450BA95ECF7}" type="pres">
      <dgm:prSet presAssocID="{892CDFCD-719A-46FC-A916-D3EAB55DE354}" presName="circle" presStyleLbl="node1" presStyleIdx="0" presStyleCnt="2"/>
      <dgm:spPr/>
      <dgm:t>
        <a:bodyPr/>
        <a:lstStyle/>
        <a:p>
          <a:endParaRPr lang="ru-RU"/>
        </a:p>
      </dgm:t>
    </dgm:pt>
    <dgm:pt modelId="{8A03360F-EB78-4C53-8479-BF007D0FBB82}" type="pres">
      <dgm:prSet presAssocID="{2BED5B71-95D7-45D8-8CD5-11DC851950B7}" presName="transSpace" presStyleCnt="0"/>
      <dgm:spPr/>
    </dgm:pt>
    <dgm:pt modelId="{2D6CD454-2A3F-4A57-94C9-7B2CAD57621D}" type="pres">
      <dgm:prSet presAssocID="{1857A21A-FAA3-4802-98F2-643D354A2058}" presName="posSpace" presStyleCnt="0"/>
      <dgm:spPr/>
    </dgm:pt>
    <dgm:pt modelId="{E0A63C61-1715-4BF7-AF9D-EE20023EC1AC}" type="pres">
      <dgm:prSet presAssocID="{1857A21A-FAA3-4802-98F2-643D354A2058}" presName="vertFlow" presStyleCnt="0"/>
      <dgm:spPr/>
    </dgm:pt>
    <dgm:pt modelId="{6A5B8E5D-9205-49FD-B522-2AF669C870BC}" type="pres">
      <dgm:prSet presAssocID="{1857A21A-FAA3-4802-98F2-643D354A2058}" presName="topSpace" presStyleCnt="0"/>
      <dgm:spPr/>
    </dgm:pt>
    <dgm:pt modelId="{8D3FC33C-A710-43EE-9CEE-F17F166F83A4}" type="pres">
      <dgm:prSet presAssocID="{1857A21A-FAA3-4802-98F2-643D354A2058}" presName="firstComp" presStyleCnt="0"/>
      <dgm:spPr/>
    </dgm:pt>
    <dgm:pt modelId="{9A001B6E-ACD3-440B-B8DE-37EA273F4388}" type="pres">
      <dgm:prSet presAssocID="{1857A21A-FAA3-4802-98F2-643D354A2058}" presName="firstChild" presStyleLbl="bgAccFollowNode1" presStyleIdx="2" presStyleCnt="4"/>
      <dgm:spPr/>
      <dgm:t>
        <a:bodyPr/>
        <a:lstStyle/>
        <a:p>
          <a:endParaRPr lang="ru-RU"/>
        </a:p>
      </dgm:t>
    </dgm:pt>
    <dgm:pt modelId="{E3EF1519-D976-4A5A-94F4-1DD79894E097}" type="pres">
      <dgm:prSet presAssocID="{1857A21A-FAA3-4802-98F2-643D354A2058}" presName="firstChildTx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B81E2C-1531-44E7-BA9E-41EE5E0D5ABC}" type="pres">
      <dgm:prSet presAssocID="{B1B06F03-89FD-4856-9F0E-C3C91385896B}" presName="comp" presStyleCnt="0"/>
      <dgm:spPr/>
    </dgm:pt>
    <dgm:pt modelId="{DEF67B33-AE9B-4371-9D5D-844BD1C6B0AA}" type="pres">
      <dgm:prSet presAssocID="{B1B06F03-89FD-4856-9F0E-C3C91385896B}" presName="child" presStyleLbl="bgAccFollowNode1" presStyleIdx="3" presStyleCnt="4"/>
      <dgm:spPr/>
      <dgm:t>
        <a:bodyPr/>
        <a:lstStyle/>
        <a:p>
          <a:endParaRPr lang="ru-RU"/>
        </a:p>
      </dgm:t>
    </dgm:pt>
    <dgm:pt modelId="{44742282-8849-4302-8094-A38A5D092401}" type="pres">
      <dgm:prSet presAssocID="{B1B06F03-89FD-4856-9F0E-C3C91385896B}" presName="childTx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8C83C8-CC63-465E-9776-DC2205B292F2}" type="pres">
      <dgm:prSet presAssocID="{1857A21A-FAA3-4802-98F2-643D354A2058}" presName="negSpace" presStyleCnt="0"/>
      <dgm:spPr/>
    </dgm:pt>
    <dgm:pt modelId="{F2E2403E-71CD-4CB5-B770-5CC65BB7C145}" type="pres">
      <dgm:prSet presAssocID="{1857A21A-FAA3-4802-98F2-643D354A2058}" presName="circle" presStyleLbl="node1" presStyleIdx="1" presStyleCnt="2"/>
      <dgm:spPr/>
      <dgm:t>
        <a:bodyPr/>
        <a:lstStyle/>
        <a:p>
          <a:endParaRPr lang="ru-RU"/>
        </a:p>
      </dgm:t>
    </dgm:pt>
  </dgm:ptLst>
  <dgm:cxnLst>
    <dgm:cxn modelId="{6FA6739A-E60D-40F3-AA45-0343DA72DFAD}" type="presOf" srcId="{BF16AAA5-D058-4F83-8E79-8ED6838BF3AD}" destId="{EF87B599-060C-4FBF-A302-E5203D2B2945}" srcOrd="1" destOrd="0" presId="urn:microsoft.com/office/officeart/2005/8/layout/hList9"/>
    <dgm:cxn modelId="{9DFB55CA-C522-41DD-B059-8E66BDA4B4AB}" srcId="{892CDFCD-719A-46FC-A916-D3EAB55DE354}" destId="{BF16AAA5-D058-4F83-8E79-8ED6838BF3AD}" srcOrd="1" destOrd="0" parTransId="{6A3F15EF-9EAE-4C40-8425-53B657AED73F}" sibTransId="{F10FB1CF-C9C6-41E8-A75F-C7CA98D12308}"/>
    <dgm:cxn modelId="{C54F2FFF-F03C-4305-B485-1D3F95079BF2}" srcId="{892CDFCD-719A-46FC-A916-D3EAB55DE354}" destId="{816D8DEF-E7E9-41C7-ACC5-9BA6310D38F3}" srcOrd="0" destOrd="0" parTransId="{A7F28E11-1517-4C18-A7C5-61FB6B337AF9}" sibTransId="{1EFCD948-E81C-48FA-B566-33420BE952A8}"/>
    <dgm:cxn modelId="{22B2469D-1885-4814-B25F-7FD28BDF7B1D}" srcId="{1857A21A-FAA3-4802-98F2-643D354A2058}" destId="{285065F9-897F-4755-B04C-EE74F94E7C9B}" srcOrd="0" destOrd="0" parTransId="{6827DC21-9A05-4074-A679-49D5897EDFF6}" sibTransId="{8858FFD5-A8E2-4BAC-9C77-37B5414CBFB0}"/>
    <dgm:cxn modelId="{17723041-D1DA-4CB0-81DF-91FDB0415884}" type="presOf" srcId="{B1B06F03-89FD-4856-9F0E-C3C91385896B}" destId="{44742282-8849-4302-8094-A38A5D092401}" srcOrd="1" destOrd="0" presId="urn:microsoft.com/office/officeart/2005/8/layout/hList9"/>
    <dgm:cxn modelId="{1D173DF9-7F68-4764-AF11-298F1B145705}" type="presOf" srcId="{285065F9-897F-4755-B04C-EE74F94E7C9B}" destId="{E3EF1519-D976-4A5A-94F4-1DD79894E097}" srcOrd="1" destOrd="0" presId="urn:microsoft.com/office/officeart/2005/8/layout/hList9"/>
    <dgm:cxn modelId="{1571E6E2-8821-43AF-9C65-96EFE6BDB898}" type="presOf" srcId="{816D8DEF-E7E9-41C7-ACC5-9BA6310D38F3}" destId="{B39F8579-8382-45FC-BD3A-6EC192C1E03C}" srcOrd="0" destOrd="0" presId="urn:microsoft.com/office/officeart/2005/8/layout/hList9"/>
    <dgm:cxn modelId="{B6740FA5-AA8F-4601-8AA2-F83394E21B7B}" type="presOf" srcId="{5E963F54-4671-4962-97A3-DA68107DEA50}" destId="{E45C0747-6CF7-44E8-8C4A-79589EBC81CC}" srcOrd="0" destOrd="0" presId="urn:microsoft.com/office/officeart/2005/8/layout/hList9"/>
    <dgm:cxn modelId="{B04C6698-1A9D-47C4-804F-A5147FFF7DD8}" type="presOf" srcId="{1857A21A-FAA3-4802-98F2-643D354A2058}" destId="{F2E2403E-71CD-4CB5-B770-5CC65BB7C145}" srcOrd="0" destOrd="0" presId="urn:microsoft.com/office/officeart/2005/8/layout/hList9"/>
    <dgm:cxn modelId="{ACF3A476-7322-4794-9943-C1887C759E39}" type="presOf" srcId="{BF16AAA5-D058-4F83-8E79-8ED6838BF3AD}" destId="{0B387C15-60CB-46DF-8A45-FE157E6761FC}" srcOrd="0" destOrd="0" presId="urn:microsoft.com/office/officeart/2005/8/layout/hList9"/>
    <dgm:cxn modelId="{45437243-E74D-469D-8D3A-34C3E79C7E55}" srcId="{5E963F54-4671-4962-97A3-DA68107DEA50}" destId="{892CDFCD-719A-46FC-A916-D3EAB55DE354}" srcOrd="0" destOrd="0" parTransId="{2733E9CD-DDC9-42DD-BB5B-72A655BEAE50}" sibTransId="{2BED5B71-95D7-45D8-8CD5-11DC851950B7}"/>
    <dgm:cxn modelId="{B9896D75-AB49-4D9D-AE3F-C16EDC006AD3}" type="presOf" srcId="{816D8DEF-E7E9-41C7-ACC5-9BA6310D38F3}" destId="{BAB4106E-CAD0-4CBA-8973-4D7DB392736D}" srcOrd="1" destOrd="0" presId="urn:microsoft.com/office/officeart/2005/8/layout/hList9"/>
    <dgm:cxn modelId="{AA9E7AB2-9E47-4271-85A6-D4BBC4C6FA40}" type="presOf" srcId="{285065F9-897F-4755-B04C-EE74F94E7C9B}" destId="{9A001B6E-ACD3-440B-B8DE-37EA273F4388}" srcOrd="0" destOrd="0" presId="urn:microsoft.com/office/officeart/2005/8/layout/hList9"/>
    <dgm:cxn modelId="{537C0A1A-5145-4842-84EB-E797D2935AC4}" type="presOf" srcId="{B1B06F03-89FD-4856-9F0E-C3C91385896B}" destId="{DEF67B33-AE9B-4371-9D5D-844BD1C6B0AA}" srcOrd="0" destOrd="0" presId="urn:microsoft.com/office/officeart/2005/8/layout/hList9"/>
    <dgm:cxn modelId="{A06E2F47-7368-4674-83A5-67CD965211F9}" srcId="{5E963F54-4671-4962-97A3-DA68107DEA50}" destId="{1857A21A-FAA3-4802-98F2-643D354A2058}" srcOrd="1" destOrd="0" parTransId="{3624B0EC-317F-492D-80C7-0D974182246F}" sibTransId="{DDF997EC-76AC-40BD-B6D3-71DE02DEF174}"/>
    <dgm:cxn modelId="{688009F5-4A7D-4FF4-9AFB-5707D52EFA75}" srcId="{1857A21A-FAA3-4802-98F2-643D354A2058}" destId="{B1B06F03-89FD-4856-9F0E-C3C91385896B}" srcOrd="1" destOrd="0" parTransId="{BF96FA5B-28F5-475D-B5A4-0AB6B6665944}" sibTransId="{257926AB-13CA-4B44-82E4-A461452BD126}"/>
    <dgm:cxn modelId="{6C457886-8495-4879-BFDD-96DF215171CB}" type="presOf" srcId="{892CDFCD-719A-46FC-A916-D3EAB55DE354}" destId="{CA761605-E759-4533-B122-D450BA95ECF7}" srcOrd="0" destOrd="0" presId="urn:microsoft.com/office/officeart/2005/8/layout/hList9"/>
    <dgm:cxn modelId="{4BF82F07-0D78-4755-8C48-80DE07193574}" type="presParOf" srcId="{E45C0747-6CF7-44E8-8C4A-79589EBC81CC}" destId="{753F1219-35E4-47F8-8CBF-1499150762A4}" srcOrd="0" destOrd="0" presId="urn:microsoft.com/office/officeart/2005/8/layout/hList9"/>
    <dgm:cxn modelId="{26AA1634-7D36-4C57-BF3A-B1CF6B1BDC29}" type="presParOf" srcId="{E45C0747-6CF7-44E8-8C4A-79589EBC81CC}" destId="{AF143465-9F21-49F3-8728-BB1F9FADC894}" srcOrd="1" destOrd="0" presId="urn:microsoft.com/office/officeart/2005/8/layout/hList9"/>
    <dgm:cxn modelId="{D2C23C28-3C64-405E-BA6A-1AB74BB0DC32}" type="presParOf" srcId="{AF143465-9F21-49F3-8728-BB1F9FADC894}" destId="{C211F77F-3136-4B47-8ECE-8946D614F023}" srcOrd="0" destOrd="0" presId="urn:microsoft.com/office/officeart/2005/8/layout/hList9"/>
    <dgm:cxn modelId="{1B6F5C97-D5AA-44D6-B87C-5146AA31C221}" type="presParOf" srcId="{AF143465-9F21-49F3-8728-BB1F9FADC894}" destId="{75E93A1E-DE96-47BB-B007-85476BB90FD9}" srcOrd="1" destOrd="0" presId="urn:microsoft.com/office/officeart/2005/8/layout/hList9"/>
    <dgm:cxn modelId="{D4A2ED94-E1B2-4289-BD17-9D448742A35D}" type="presParOf" srcId="{75E93A1E-DE96-47BB-B007-85476BB90FD9}" destId="{B39F8579-8382-45FC-BD3A-6EC192C1E03C}" srcOrd="0" destOrd="0" presId="urn:microsoft.com/office/officeart/2005/8/layout/hList9"/>
    <dgm:cxn modelId="{89261F9E-180F-45F5-85BE-78E139D69847}" type="presParOf" srcId="{75E93A1E-DE96-47BB-B007-85476BB90FD9}" destId="{BAB4106E-CAD0-4CBA-8973-4D7DB392736D}" srcOrd="1" destOrd="0" presId="urn:microsoft.com/office/officeart/2005/8/layout/hList9"/>
    <dgm:cxn modelId="{91E32381-6C9F-4A2B-8544-8F083009BB5C}" type="presParOf" srcId="{AF143465-9F21-49F3-8728-BB1F9FADC894}" destId="{6CBCC3B3-E117-44AB-9A43-CA76E50712A1}" srcOrd="2" destOrd="0" presId="urn:microsoft.com/office/officeart/2005/8/layout/hList9"/>
    <dgm:cxn modelId="{6C52C828-1DD2-4F2E-A6E8-36111F9E5DD0}" type="presParOf" srcId="{6CBCC3B3-E117-44AB-9A43-CA76E50712A1}" destId="{0B387C15-60CB-46DF-8A45-FE157E6761FC}" srcOrd="0" destOrd="0" presId="urn:microsoft.com/office/officeart/2005/8/layout/hList9"/>
    <dgm:cxn modelId="{9C99DAD0-5862-46F4-9BB7-03846A15104B}" type="presParOf" srcId="{6CBCC3B3-E117-44AB-9A43-CA76E50712A1}" destId="{EF87B599-060C-4FBF-A302-E5203D2B2945}" srcOrd="1" destOrd="0" presId="urn:microsoft.com/office/officeart/2005/8/layout/hList9"/>
    <dgm:cxn modelId="{81ABADA9-D04B-4A4A-95AA-2B612EE6DE58}" type="presParOf" srcId="{E45C0747-6CF7-44E8-8C4A-79589EBC81CC}" destId="{4A6BDCCA-1CE1-426D-81BF-B72FEA1BC6A6}" srcOrd="2" destOrd="0" presId="urn:microsoft.com/office/officeart/2005/8/layout/hList9"/>
    <dgm:cxn modelId="{15F48167-7457-4D9E-BC7A-477F5E838D27}" type="presParOf" srcId="{E45C0747-6CF7-44E8-8C4A-79589EBC81CC}" destId="{CA761605-E759-4533-B122-D450BA95ECF7}" srcOrd="3" destOrd="0" presId="urn:microsoft.com/office/officeart/2005/8/layout/hList9"/>
    <dgm:cxn modelId="{713DADE5-FE89-4CA3-B9EC-94EA5D9E518F}" type="presParOf" srcId="{E45C0747-6CF7-44E8-8C4A-79589EBC81CC}" destId="{8A03360F-EB78-4C53-8479-BF007D0FBB82}" srcOrd="4" destOrd="0" presId="urn:microsoft.com/office/officeart/2005/8/layout/hList9"/>
    <dgm:cxn modelId="{4F624DA9-6AD1-48B3-82EE-F15226F9FED1}" type="presParOf" srcId="{E45C0747-6CF7-44E8-8C4A-79589EBC81CC}" destId="{2D6CD454-2A3F-4A57-94C9-7B2CAD57621D}" srcOrd="5" destOrd="0" presId="urn:microsoft.com/office/officeart/2005/8/layout/hList9"/>
    <dgm:cxn modelId="{C78B75E8-2C76-43AB-8E73-B881F8BA0D21}" type="presParOf" srcId="{E45C0747-6CF7-44E8-8C4A-79589EBC81CC}" destId="{E0A63C61-1715-4BF7-AF9D-EE20023EC1AC}" srcOrd="6" destOrd="0" presId="urn:microsoft.com/office/officeart/2005/8/layout/hList9"/>
    <dgm:cxn modelId="{8C23ED5A-28EA-4C57-9894-1195BE3F4DE5}" type="presParOf" srcId="{E0A63C61-1715-4BF7-AF9D-EE20023EC1AC}" destId="{6A5B8E5D-9205-49FD-B522-2AF669C870BC}" srcOrd="0" destOrd="0" presId="urn:microsoft.com/office/officeart/2005/8/layout/hList9"/>
    <dgm:cxn modelId="{F6687BF2-9C43-43D7-9D90-28BA2D35FE29}" type="presParOf" srcId="{E0A63C61-1715-4BF7-AF9D-EE20023EC1AC}" destId="{8D3FC33C-A710-43EE-9CEE-F17F166F83A4}" srcOrd="1" destOrd="0" presId="urn:microsoft.com/office/officeart/2005/8/layout/hList9"/>
    <dgm:cxn modelId="{AF3E63F7-A6FD-478E-ACDA-C5FBA8862057}" type="presParOf" srcId="{8D3FC33C-A710-43EE-9CEE-F17F166F83A4}" destId="{9A001B6E-ACD3-440B-B8DE-37EA273F4388}" srcOrd="0" destOrd="0" presId="urn:microsoft.com/office/officeart/2005/8/layout/hList9"/>
    <dgm:cxn modelId="{7397F113-F2B4-4821-9953-EF3A5E1077A9}" type="presParOf" srcId="{8D3FC33C-A710-43EE-9CEE-F17F166F83A4}" destId="{E3EF1519-D976-4A5A-94F4-1DD79894E097}" srcOrd="1" destOrd="0" presId="urn:microsoft.com/office/officeart/2005/8/layout/hList9"/>
    <dgm:cxn modelId="{5815D36C-5792-4854-83F3-A23C786328F2}" type="presParOf" srcId="{E0A63C61-1715-4BF7-AF9D-EE20023EC1AC}" destId="{E9B81E2C-1531-44E7-BA9E-41EE5E0D5ABC}" srcOrd="2" destOrd="0" presId="urn:microsoft.com/office/officeart/2005/8/layout/hList9"/>
    <dgm:cxn modelId="{A31376E8-1DD4-48DA-9F2B-7144130D5DEE}" type="presParOf" srcId="{E9B81E2C-1531-44E7-BA9E-41EE5E0D5ABC}" destId="{DEF67B33-AE9B-4371-9D5D-844BD1C6B0AA}" srcOrd="0" destOrd="0" presId="urn:microsoft.com/office/officeart/2005/8/layout/hList9"/>
    <dgm:cxn modelId="{7FADD3B8-5EB5-4850-9F7E-C34CB85BEDE2}" type="presParOf" srcId="{E9B81E2C-1531-44E7-BA9E-41EE5E0D5ABC}" destId="{44742282-8849-4302-8094-A38A5D092401}" srcOrd="1" destOrd="0" presId="urn:microsoft.com/office/officeart/2005/8/layout/hList9"/>
    <dgm:cxn modelId="{1EB58862-5B5E-4B01-B2D0-6003C894FECF}" type="presParOf" srcId="{E45C0747-6CF7-44E8-8C4A-79589EBC81CC}" destId="{CF8C83C8-CC63-465E-9776-DC2205B292F2}" srcOrd="7" destOrd="0" presId="urn:microsoft.com/office/officeart/2005/8/layout/hList9"/>
    <dgm:cxn modelId="{AE3828D4-DDC0-499F-8472-CE0BA7D326D4}" type="presParOf" srcId="{E45C0747-6CF7-44E8-8C4A-79589EBC81CC}" destId="{F2E2403E-71CD-4CB5-B770-5CC65BB7C145}" srcOrd="8" destOrd="0" presId="urn:microsoft.com/office/officeart/2005/8/layout/hList9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E963F54-4671-4962-97A3-DA68107DEA50}" type="doc">
      <dgm:prSet loTypeId="urn:microsoft.com/office/officeart/2005/8/layout/pyramid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892CDFCD-719A-46FC-A916-D3EAB55DE354}">
      <dgm:prSet phldrT="[Текст]"/>
      <dgm:spPr/>
      <dgm:t>
        <a:bodyPr/>
        <a:lstStyle/>
        <a:p>
          <a:r>
            <a:rPr lang="ru-RU" b="0" i="0" dirty="0" smtClean="0"/>
            <a:t>(От лат. </a:t>
          </a:r>
          <a:r>
            <a:rPr lang="ru-RU" b="0" i="0" dirty="0" err="1" smtClean="0"/>
            <a:t>solus</a:t>
          </a:r>
          <a:r>
            <a:rPr lang="ru-RU" b="0" i="0" dirty="0" smtClean="0"/>
            <a:t> - один, </a:t>
          </a:r>
          <a:r>
            <a:rPr lang="ru-RU" b="0" i="0" dirty="0" err="1" smtClean="0"/>
            <a:t>ipse</a:t>
          </a:r>
          <a:r>
            <a:rPr lang="ru-RU" b="0" i="0" dirty="0" smtClean="0"/>
            <a:t> - сам, </a:t>
          </a:r>
          <a:r>
            <a:rPr lang="ru-RU" b="0" i="0" dirty="0" err="1" smtClean="0"/>
            <a:t>sum</a:t>
          </a:r>
          <a:r>
            <a:rPr lang="ru-RU" b="0" i="0" dirty="0" smtClean="0"/>
            <a:t> - существую)</a:t>
          </a:r>
          <a:endParaRPr lang="ru-RU" dirty="0"/>
        </a:p>
      </dgm:t>
    </dgm:pt>
    <dgm:pt modelId="{2733E9CD-DDC9-42DD-BB5B-72A655BEAE50}" type="parTrans" cxnId="{45437243-E74D-469D-8D3A-34C3E79C7E55}">
      <dgm:prSet/>
      <dgm:spPr/>
      <dgm:t>
        <a:bodyPr/>
        <a:lstStyle/>
        <a:p>
          <a:endParaRPr lang="ru-RU"/>
        </a:p>
      </dgm:t>
    </dgm:pt>
    <dgm:pt modelId="{2BED5B71-95D7-45D8-8CD5-11DC851950B7}" type="sibTrans" cxnId="{45437243-E74D-469D-8D3A-34C3E79C7E55}">
      <dgm:prSet/>
      <dgm:spPr/>
      <dgm:t>
        <a:bodyPr/>
        <a:lstStyle/>
        <a:p>
          <a:endParaRPr lang="ru-RU"/>
        </a:p>
      </dgm:t>
    </dgm:pt>
    <dgm:pt modelId="{74EB581E-CDE1-4272-899F-7B136FB16F74}">
      <dgm:prSet/>
      <dgm:spPr/>
      <dgm:t>
        <a:bodyPr/>
        <a:lstStyle/>
        <a:p>
          <a:r>
            <a:rPr lang="ru-RU" b="0" i="0" dirty="0" smtClean="0"/>
            <a:t>Предполагает, что реально лишь </a:t>
          </a:r>
          <a:r>
            <a:rPr lang="ru-RU" b="0" i="1" dirty="0" smtClean="0"/>
            <a:t>мое</a:t>
          </a:r>
          <a:r>
            <a:rPr lang="ru-RU" b="0" i="0" dirty="0" smtClean="0"/>
            <a:t> сознание, собственное «Я», мои ощущения, в то время, как существование всего, что меня окружает, - проблематично</a:t>
          </a:r>
          <a:endParaRPr lang="ru-RU" dirty="0"/>
        </a:p>
      </dgm:t>
    </dgm:pt>
    <dgm:pt modelId="{BC383A92-77A4-44D4-91F0-41B790407977}" type="parTrans" cxnId="{32036003-A6A7-48A3-84FD-EE423946E421}">
      <dgm:prSet/>
      <dgm:spPr/>
      <dgm:t>
        <a:bodyPr/>
        <a:lstStyle/>
        <a:p>
          <a:endParaRPr lang="ru-RU"/>
        </a:p>
      </dgm:t>
    </dgm:pt>
    <dgm:pt modelId="{F5626706-E0BB-4E0E-A01C-AF841C3C135D}" type="sibTrans" cxnId="{32036003-A6A7-48A3-84FD-EE423946E421}">
      <dgm:prSet/>
      <dgm:spPr/>
      <dgm:t>
        <a:bodyPr/>
        <a:lstStyle/>
        <a:p>
          <a:endParaRPr lang="ru-RU"/>
        </a:p>
      </dgm:t>
    </dgm:pt>
    <dgm:pt modelId="{AE3BB010-6478-44E8-A659-3083D15D2B68}" type="pres">
      <dgm:prSet presAssocID="{5E963F54-4671-4962-97A3-DA68107DEA50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DFF14901-C885-411D-8689-9C9CC291EC70}" type="pres">
      <dgm:prSet presAssocID="{5E963F54-4671-4962-97A3-DA68107DEA50}" presName="pyramid" presStyleLbl="node1" presStyleIdx="0" presStyleCnt="1"/>
      <dgm:spPr/>
    </dgm:pt>
    <dgm:pt modelId="{DBA69EE1-5CAF-4B3D-B927-882E1E3F9AB8}" type="pres">
      <dgm:prSet presAssocID="{5E963F54-4671-4962-97A3-DA68107DEA50}" presName="theList" presStyleCnt="0"/>
      <dgm:spPr/>
    </dgm:pt>
    <dgm:pt modelId="{7BD7D22E-4877-49FD-8688-7CF322A9B2FE}" type="pres">
      <dgm:prSet presAssocID="{892CDFCD-719A-46FC-A916-D3EAB55DE354}" presName="aNode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9B3C62-6C29-488B-9E80-CD06271AD685}" type="pres">
      <dgm:prSet presAssocID="{892CDFCD-719A-46FC-A916-D3EAB55DE354}" presName="aSpace" presStyleCnt="0"/>
      <dgm:spPr/>
    </dgm:pt>
    <dgm:pt modelId="{9A20B702-2EE9-4BA0-BADB-ADC470510D33}" type="pres">
      <dgm:prSet presAssocID="{74EB581E-CDE1-4272-899F-7B136FB16F74}" presName="aNode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3AB899-1177-4AB3-BDB1-F7A5DFA39728}" type="pres">
      <dgm:prSet presAssocID="{74EB581E-CDE1-4272-899F-7B136FB16F74}" presName="aSpace" presStyleCnt="0"/>
      <dgm:spPr/>
    </dgm:pt>
  </dgm:ptLst>
  <dgm:cxnLst>
    <dgm:cxn modelId="{45437243-E74D-469D-8D3A-34C3E79C7E55}" srcId="{5E963F54-4671-4962-97A3-DA68107DEA50}" destId="{892CDFCD-719A-46FC-A916-D3EAB55DE354}" srcOrd="0" destOrd="0" parTransId="{2733E9CD-DDC9-42DD-BB5B-72A655BEAE50}" sibTransId="{2BED5B71-95D7-45D8-8CD5-11DC851950B7}"/>
    <dgm:cxn modelId="{23EEBD62-4405-43A5-AA69-9847DF4B8EC5}" type="presOf" srcId="{74EB581E-CDE1-4272-899F-7B136FB16F74}" destId="{9A20B702-2EE9-4BA0-BADB-ADC470510D33}" srcOrd="0" destOrd="0" presId="urn:microsoft.com/office/officeart/2005/8/layout/pyramid2"/>
    <dgm:cxn modelId="{32036003-A6A7-48A3-84FD-EE423946E421}" srcId="{5E963F54-4671-4962-97A3-DA68107DEA50}" destId="{74EB581E-CDE1-4272-899F-7B136FB16F74}" srcOrd="1" destOrd="0" parTransId="{BC383A92-77A4-44D4-91F0-41B790407977}" sibTransId="{F5626706-E0BB-4E0E-A01C-AF841C3C135D}"/>
    <dgm:cxn modelId="{773D5433-66A5-48AA-9DF0-ECDC932F589D}" type="presOf" srcId="{5E963F54-4671-4962-97A3-DA68107DEA50}" destId="{AE3BB010-6478-44E8-A659-3083D15D2B68}" srcOrd="0" destOrd="0" presId="urn:microsoft.com/office/officeart/2005/8/layout/pyramid2"/>
    <dgm:cxn modelId="{CB0705D3-B2B9-4A58-B951-5B60E27732FE}" type="presOf" srcId="{892CDFCD-719A-46FC-A916-D3EAB55DE354}" destId="{7BD7D22E-4877-49FD-8688-7CF322A9B2FE}" srcOrd="0" destOrd="0" presId="urn:microsoft.com/office/officeart/2005/8/layout/pyramid2"/>
    <dgm:cxn modelId="{EF5EDCB3-BF39-4CE9-8387-10B41ACF82AE}" type="presParOf" srcId="{AE3BB010-6478-44E8-A659-3083D15D2B68}" destId="{DFF14901-C885-411D-8689-9C9CC291EC70}" srcOrd="0" destOrd="0" presId="urn:microsoft.com/office/officeart/2005/8/layout/pyramid2"/>
    <dgm:cxn modelId="{FAC62BF2-F2B0-4194-B1D2-FE6EBEE923C6}" type="presParOf" srcId="{AE3BB010-6478-44E8-A659-3083D15D2B68}" destId="{DBA69EE1-5CAF-4B3D-B927-882E1E3F9AB8}" srcOrd="1" destOrd="0" presId="urn:microsoft.com/office/officeart/2005/8/layout/pyramid2"/>
    <dgm:cxn modelId="{65189E17-36CE-4E4A-8320-3FDBD3A53CDD}" type="presParOf" srcId="{DBA69EE1-5CAF-4B3D-B927-882E1E3F9AB8}" destId="{7BD7D22E-4877-49FD-8688-7CF322A9B2FE}" srcOrd="0" destOrd="0" presId="urn:microsoft.com/office/officeart/2005/8/layout/pyramid2"/>
    <dgm:cxn modelId="{7AAF0FCC-4DAB-4A1E-B0D7-AF2F054C8C27}" type="presParOf" srcId="{DBA69EE1-5CAF-4B3D-B927-882E1E3F9AB8}" destId="{D19B3C62-6C29-488B-9E80-CD06271AD685}" srcOrd="1" destOrd="0" presId="urn:microsoft.com/office/officeart/2005/8/layout/pyramid2"/>
    <dgm:cxn modelId="{60113DD7-0E25-4656-A4CB-E5D4F9A5A53B}" type="presParOf" srcId="{DBA69EE1-5CAF-4B3D-B927-882E1E3F9AB8}" destId="{9A20B702-2EE9-4BA0-BADB-ADC470510D33}" srcOrd="2" destOrd="0" presId="urn:microsoft.com/office/officeart/2005/8/layout/pyramid2"/>
    <dgm:cxn modelId="{D5BAA307-4744-44EE-BB9D-7A1EFFB5AA42}" type="presParOf" srcId="{DBA69EE1-5CAF-4B3D-B927-882E1E3F9AB8}" destId="{CE3AB899-1177-4AB3-BDB1-F7A5DFA39728}" srcOrd="3" destOrd="0" presId="urn:microsoft.com/office/officeart/2005/8/layout/pyramid2"/>
  </dgm:cxnLst>
  <dgm:bg/>
  <dgm:whole>
    <a:ln>
      <a:solidFill>
        <a:schemeClr val="accent1"/>
      </a:solidFill>
    </a:ln>
  </dgm:whole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60D6DAD-E313-4C47-B3AB-455054DDFBE5}" type="doc">
      <dgm:prSet loTypeId="urn:microsoft.com/office/officeart/2005/8/layout/hierarchy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8B0C2B0-4F1C-4289-8C60-5D34B9B56996}">
      <dgm:prSet phldrT="[Текст]"/>
      <dgm:spPr/>
      <dgm:t>
        <a:bodyPr/>
        <a:lstStyle/>
        <a:p>
          <a:r>
            <a:rPr lang="ru-RU" dirty="0" smtClean="0"/>
            <a:t>Метафизическое</a:t>
          </a:r>
          <a:endParaRPr lang="ru-RU" dirty="0"/>
        </a:p>
      </dgm:t>
    </dgm:pt>
    <dgm:pt modelId="{75842998-8935-4E61-BE26-AA5530D215C8}" type="parTrans" cxnId="{2D799E0C-6173-407F-B5A9-3C92B5F08993}">
      <dgm:prSet/>
      <dgm:spPr/>
      <dgm:t>
        <a:bodyPr/>
        <a:lstStyle/>
        <a:p>
          <a:endParaRPr lang="ru-RU"/>
        </a:p>
      </dgm:t>
    </dgm:pt>
    <dgm:pt modelId="{E279ADE4-6D78-4571-AA47-223A06C1D439}" type="sibTrans" cxnId="{2D799E0C-6173-407F-B5A9-3C92B5F08993}">
      <dgm:prSet/>
      <dgm:spPr/>
      <dgm:t>
        <a:bodyPr/>
        <a:lstStyle/>
        <a:p>
          <a:endParaRPr lang="ru-RU"/>
        </a:p>
      </dgm:t>
    </dgm:pt>
    <dgm:pt modelId="{D59C64A1-B53E-4F49-9712-BCD7CBB2A42A}">
      <dgm:prSet phldrT="[Текст]"/>
      <dgm:spPr/>
      <dgm:t>
        <a:bodyPr/>
        <a:lstStyle/>
        <a:p>
          <a:r>
            <a:rPr lang="ru-RU" dirty="0" smtClean="0"/>
            <a:t>Неизменное</a:t>
          </a:r>
          <a:endParaRPr lang="ru-RU" dirty="0"/>
        </a:p>
      </dgm:t>
    </dgm:pt>
    <dgm:pt modelId="{677BCAA0-ABD9-478F-90F9-6CA3209578CF}" type="parTrans" cxnId="{6DD29CF5-C73D-4424-9ECB-DCC2A8E858EA}">
      <dgm:prSet/>
      <dgm:spPr/>
      <dgm:t>
        <a:bodyPr/>
        <a:lstStyle/>
        <a:p>
          <a:endParaRPr lang="ru-RU"/>
        </a:p>
      </dgm:t>
    </dgm:pt>
    <dgm:pt modelId="{4B0BD665-1374-4ED6-AAA9-700E1D788D2B}" type="sibTrans" cxnId="{6DD29CF5-C73D-4424-9ECB-DCC2A8E858EA}">
      <dgm:prSet/>
      <dgm:spPr/>
      <dgm:t>
        <a:bodyPr/>
        <a:lstStyle/>
        <a:p>
          <a:endParaRPr lang="ru-RU"/>
        </a:p>
      </dgm:t>
    </dgm:pt>
    <dgm:pt modelId="{EFB0A4E2-993D-4FDB-80A0-6E7BA5DA05D9}">
      <dgm:prSet phldrT="[Текст]"/>
      <dgm:spPr/>
      <dgm:t>
        <a:bodyPr/>
        <a:lstStyle/>
        <a:p>
          <a:r>
            <a:rPr lang="ru-RU" dirty="0" smtClean="0"/>
            <a:t>Внутренне непротиворечивое начало</a:t>
          </a:r>
          <a:endParaRPr lang="ru-RU" dirty="0"/>
        </a:p>
      </dgm:t>
    </dgm:pt>
    <dgm:pt modelId="{8EECDE86-0A64-4F77-9D83-E595494FA510}" type="parTrans" cxnId="{4C51B646-8289-4285-AA96-EF8740CC70FF}">
      <dgm:prSet/>
      <dgm:spPr/>
      <dgm:t>
        <a:bodyPr/>
        <a:lstStyle/>
        <a:p>
          <a:endParaRPr lang="ru-RU"/>
        </a:p>
      </dgm:t>
    </dgm:pt>
    <dgm:pt modelId="{79F1DCE6-C8F2-4B35-8B58-45F7CB33E2CA}" type="sibTrans" cxnId="{4C51B646-8289-4285-AA96-EF8740CC70FF}">
      <dgm:prSet/>
      <dgm:spPr/>
      <dgm:t>
        <a:bodyPr/>
        <a:lstStyle/>
        <a:p>
          <a:endParaRPr lang="ru-RU"/>
        </a:p>
      </dgm:t>
    </dgm:pt>
    <dgm:pt modelId="{3356F2FB-ED60-40EE-B2FD-6D4B65CC72E3}">
      <dgm:prSet phldrT="[Текст]"/>
      <dgm:spPr/>
      <dgm:t>
        <a:bodyPr/>
        <a:lstStyle/>
        <a:p>
          <a:r>
            <a:rPr lang="ru-RU" dirty="0" smtClean="0"/>
            <a:t>Диалектическое</a:t>
          </a:r>
          <a:endParaRPr lang="ru-RU" dirty="0"/>
        </a:p>
      </dgm:t>
    </dgm:pt>
    <dgm:pt modelId="{E4E8F334-AE85-4146-B2AC-27FC0F3A1C96}" type="parTrans" cxnId="{802CC2D3-4366-40A8-9C2B-66B36DA40A8F}">
      <dgm:prSet/>
      <dgm:spPr/>
      <dgm:t>
        <a:bodyPr/>
        <a:lstStyle/>
        <a:p>
          <a:endParaRPr lang="ru-RU"/>
        </a:p>
      </dgm:t>
    </dgm:pt>
    <dgm:pt modelId="{6E31A5E4-6E3F-41EB-9960-63E79CF48318}" type="sibTrans" cxnId="{802CC2D3-4366-40A8-9C2B-66B36DA40A8F}">
      <dgm:prSet/>
      <dgm:spPr/>
      <dgm:t>
        <a:bodyPr/>
        <a:lstStyle/>
        <a:p>
          <a:endParaRPr lang="ru-RU"/>
        </a:p>
      </dgm:t>
    </dgm:pt>
    <dgm:pt modelId="{7DB2260F-0DE1-4EB1-8E5F-4F5888E44AF3}">
      <dgm:prSet phldrT="[Текст]"/>
      <dgm:spPr/>
      <dgm:t>
        <a:bodyPr/>
        <a:lstStyle/>
        <a:p>
          <a:r>
            <a:rPr lang="ru-RU" dirty="0" smtClean="0"/>
            <a:t>Изменчивое</a:t>
          </a:r>
          <a:endParaRPr lang="ru-RU" dirty="0"/>
        </a:p>
      </dgm:t>
    </dgm:pt>
    <dgm:pt modelId="{1540503D-1BB4-40F3-8E33-17A1E2CD6D3C}" type="parTrans" cxnId="{5187E696-67A8-453C-B145-B36CC6C0DC4B}">
      <dgm:prSet/>
      <dgm:spPr/>
      <dgm:t>
        <a:bodyPr/>
        <a:lstStyle/>
        <a:p>
          <a:endParaRPr lang="ru-RU"/>
        </a:p>
      </dgm:t>
    </dgm:pt>
    <dgm:pt modelId="{ED1550E1-A265-4309-BAD5-8DCD8ACABE86}" type="sibTrans" cxnId="{5187E696-67A8-453C-B145-B36CC6C0DC4B}">
      <dgm:prSet/>
      <dgm:spPr/>
      <dgm:t>
        <a:bodyPr/>
        <a:lstStyle/>
        <a:p>
          <a:endParaRPr lang="ru-RU"/>
        </a:p>
      </dgm:t>
    </dgm:pt>
    <dgm:pt modelId="{3447C24B-7CE4-4EF1-A1B7-43A1948303F0}">
      <dgm:prSet phldrT="[Текст]"/>
      <dgm:spPr/>
      <dgm:t>
        <a:bodyPr/>
        <a:lstStyle/>
        <a:p>
          <a:r>
            <a:rPr lang="ru-RU" dirty="0" smtClean="0"/>
            <a:t>Саморазвивающаяся через внутренние противоречия сущность</a:t>
          </a:r>
          <a:endParaRPr lang="ru-RU" dirty="0"/>
        </a:p>
      </dgm:t>
    </dgm:pt>
    <dgm:pt modelId="{754792FF-BF54-4CC8-B469-41E5352BE16D}" type="parTrans" cxnId="{06D8C9E5-1ABE-4A14-BE2B-0B6F61FAC684}">
      <dgm:prSet/>
      <dgm:spPr/>
      <dgm:t>
        <a:bodyPr/>
        <a:lstStyle/>
        <a:p>
          <a:endParaRPr lang="ru-RU"/>
        </a:p>
      </dgm:t>
    </dgm:pt>
    <dgm:pt modelId="{1C35E728-338D-4D90-87C0-252BFB8DEA01}" type="sibTrans" cxnId="{06D8C9E5-1ABE-4A14-BE2B-0B6F61FAC684}">
      <dgm:prSet/>
      <dgm:spPr/>
      <dgm:t>
        <a:bodyPr/>
        <a:lstStyle/>
        <a:p>
          <a:endParaRPr lang="ru-RU"/>
        </a:p>
      </dgm:t>
    </dgm:pt>
    <dgm:pt modelId="{6FF06965-66FA-4EC5-BA9A-35FA876F6938}" type="pres">
      <dgm:prSet presAssocID="{E60D6DAD-E313-4C47-B3AB-455054DDFBE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01B9E61-E771-45FA-8FC5-D207210C8D50}" type="pres">
      <dgm:prSet presAssocID="{88B0C2B0-4F1C-4289-8C60-5D34B9B56996}" presName="root" presStyleCnt="0"/>
      <dgm:spPr/>
    </dgm:pt>
    <dgm:pt modelId="{53EB8952-E4C2-4CAC-A55C-7F15D8B27466}" type="pres">
      <dgm:prSet presAssocID="{88B0C2B0-4F1C-4289-8C60-5D34B9B56996}" presName="rootComposite" presStyleCnt="0"/>
      <dgm:spPr/>
    </dgm:pt>
    <dgm:pt modelId="{5D77E2BA-1990-4FB4-8DE9-5F9E90E06226}" type="pres">
      <dgm:prSet presAssocID="{88B0C2B0-4F1C-4289-8C60-5D34B9B56996}" presName="rootText" presStyleLbl="node1" presStyleIdx="0" presStyleCnt="2"/>
      <dgm:spPr/>
      <dgm:t>
        <a:bodyPr/>
        <a:lstStyle/>
        <a:p>
          <a:endParaRPr lang="ru-RU"/>
        </a:p>
      </dgm:t>
    </dgm:pt>
    <dgm:pt modelId="{43797427-37F0-4E4A-9AE4-4E3F91D72AC5}" type="pres">
      <dgm:prSet presAssocID="{88B0C2B0-4F1C-4289-8C60-5D34B9B56996}" presName="rootConnector" presStyleLbl="node1" presStyleIdx="0" presStyleCnt="2"/>
      <dgm:spPr/>
      <dgm:t>
        <a:bodyPr/>
        <a:lstStyle/>
        <a:p>
          <a:endParaRPr lang="ru-RU"/>
        </a:p>
      </dgm:t>
    </dgm:pt>
    <dgm:pt modelId="{77C7C359-134B-4041-8DDB-F3DC7FE440C6}" type="pres">
      <dgm:prSet presAssocID="{88B0C2B0-4F1C-4289-8C60-5D34B9B56996}" presName="childShape" presStyleCnt="0"/>
      <dgm:spPr/>
    </dgm:pt>
    <dgm:pt modelId="{4DC7DBDC-D860-4EE8-94AF-8F32BCF96422}" type="pres">
      <dgm:prSet presAssocID="{677BCAA0-ABD9-478F-90F9-6CA3209578CF}" presName="Name13" presStyleLbl="parChTrans1D2" presStyleIdx="0" presStyleCnt="4"/>
      <dgm:spPr/>
      <dgm:t>
        <a:bodyPr/>
        <a:lstStyle/>
        <a:p>
          <a:endParaRPr lang="ru-RU"/>
        </a:p>
      </dgm:t>
    </dgm:pt>
    <dgm:pt modelId="{E5BCC77D-0346-4F5E-8D29-67B75FC7043C}" type="pres">
      <dgm:prSet presAssocID="{D59C64A1-B53E-4F49-9712-BCD7CBB2A42A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A119D1-32CB-406C-B6E8-53C1D4292312}" type="pres">
      <dgm:prSet presAssocID="{8EECDE86-0A64-4F77-9D83-E595494FA510}" presName="Name13" presStyleLbl="parChTrans1D2" presStyleIdx="1" presStyleCnt="4"/>
      <dgm:spPr/>
      <dgm:t>
        <a:bodyPr/>
        <a:lstStyle/>
        <a:p>
          <a:endParaRPr lang="ru-RU"/>
        </a:p>
      </dgm:t>
    </dgm:pt>
    <dgm:pt modelId="{51247B45-B842-4A0D-9A87-72AE049134AE}" type="pres">
      <dgm:prSet presAssocID="{EFB0A4E2-993D-4FDB-80A0-6E7BA5DA05D9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94DD20-E7B4-42E8-8291-B65C335B5997}" type="pres">
      <dgm:prSet presAssocID="{3356F2FB-ED60-40EE-B2FD-6D4B65CC72E3}" presName="root" presStyleCnt="0"/>
      <dgm:spPr/>
    </dgm:pt>
    <dgm:pt modelId="{F92DC643-BB25-4AA7-A6EE-40A9627F21A1}" type="pres">
      <dgm:prSet presAssocID="{3356F2FB-ED60-40EE-B2FD-6D4B65CC72E3}" presName="rootComposite" presStyleCnt="0"/>
      <dgm:spPr/>
    </dgm:pt>
    <dgm:pt modelId="{0FAF5112-2775-4732-9005-ABFF757AE416}" type="pres">
      <dgm:prSet presAssocID="{3356F2FB-ED60-40EE-B2FD-6D4B65CC72E3}" presName="rootText" presStyleLbl="node1" presStyleIdx="1" presStyleCnt="2"/>
      <dgm:spPr/>
      <dgm:t>
        <a:bodyPr/>
        <a:lstStyle/>
        <a:p>
          <a:endParaRPr lang="ru-RU"/>
        </a:p>
      </dgm:t>
    </dgm:pt>
    <dgm:pt modelId="{ACADDDFD-AFF6-4BB6-85E3-3749F5D203D9}" type="pres">
      <dgm:prSet presAssocID="{3356F2FB-ED60-40EE-B2FD-6D4B65CC72E3}" presName="rootConnector" presStyleLbl="node1" presStyleIdx="1" presStyleCnt="2"/>
      <dgm:spPr/>
      <dgm:t>
        <a:bodyPr/>
        <a:lstStyle/>
        <a:p>
          <a:endParaRPr lang="ru-RU"/>
        </a:p>
      </dgm:t>
    </dgm:pt>
    <dgm:pt modelId="{B23EE6C4-FC53-4BF4-BE44-C44B27C97870}" type="pres">
      <dgm:prSet presAssocID="{3356F2FB-ED60-40EE-B2FD-6D4B65CC72E3}" presName="childShape" presStyleCnt="0"/>
      <dgm:spPr/>
    </dgm:pt>
    <dgm:pt modelId="{EF19F032-19E1-4F02-896F-40F7C76D5AB7}" type="pres">
      <dgm:prSet presAssocID="{1540503D-1BB4-40F3-8E33-17A1E2CD6D3C}" presName="Name13" presStyleLbl="parChTrans1D2" presStyleIdx="2" presStyleCnt="4"/>
      <dgm:spPr/>
      <dgm:t>
        <a:bodyPr/>
        <a:lstStyle/>
        <a:p>
          <a:endParaRPr lang="ru-RU"/>
        </a:p>
      </dgm:t>
    </dgm:pt>
    <dgm:pt modelId="{BD469315-B41C-4BDE-B037-0774C5F46EFC}" type="pres">
      <dgm:prSet presAssocID="{7DB2260F-0DE1-4EB1-8E5F-4F5888E44AF3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BC4429-9EA5-44F0-8AB9-9BD7C4BCFE99}" type="pres">
      <dgm:prSet presAssocID="{754792FF-BF54-4CC8-B469-41E5352BE16D}" presName="Name13" presStyleLbl="parChTrans1D2" presStyleIdx="3" presStyleCnt="4"/>
      <dgm:spPr/>
      <dgm:t>
        <a:bodyPr/>
        <a:lstStyle/>
        <a:p>
          <a:endParaRPr lang="ru-RU"/>
        </a:p>
      </dgm:t>
    </dgm:pt>
    <dgm:pt modelId="{FA46204E-0068-428C-AB0F-3161A414CB53}" type="pres">
      <dgm:prSet presAssocID="{3447C24B-7CE4-4EF1-A1B7-43A1948303F0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1DF7DA5-229B-4681-89CB-148A530E5C22}" type="presOf" srcId="{7DB2260F-0DE1-4EB1-8E5F-4F5888E44AF3}" destId="{BD469315-B41C-4BDE-B037-0774C5F46EFC}" srcOrd="0" destOrd="0" presId="urn:microsoft.com/office/officeart/2005/8/layout/hierarchy3"/>
    <dgm:cxn modelId="{D7740032-BDF8-4078-A163-07B58090F636}" type="presOf" srcId="{E60D6DAD-E313-4C47-B3AB-455054DDFBE5}" destId="{6FF06965-66FA-4EC5-BA9A-35FA876F6938}" srcOrd="0" destOrd="0" presId="urn:microsoft.com/office/officeart/2005/8/layout/hierarchy3"/>
    <dgm:cxn modelId="{FCE6D8D5-893E-427F-B40B-A3B0C3A5B00C}" type="presOf" srcId="{3356F2FB-ED60-40EE-B2FD-6D4B65CC72E3}" destId="{0FAF5112-2775-4732-9005-ABFF757AE416}" srcOrd="0" destOrd="0" presId="urn:microsoft.com/office/officeart/2005/8/layout/hierarchy3"/>
    <dgm:cxn modelId="{BD3B09B2-EF7B-437D-8254-684DA981D6A9}" type="presOf" srcId="{88B0C2B0-4F1C-4289-8C60-5D34B9B56996}" destId="{43797427-37F0-4E4A-9AE4-4E3F91D72AC5}" srcOrd="1" destOrd="0" presId="urn:microsoft.com/office/officeart/2005/8/layout/hierarchy3"/>
    <dgm:cxn modelId="{758BE2B6-ADD2-444B-943B-D8F23BDCDA5C}" type="presOf" srcId="{D59C64A1-B53E-4F49-9712-BCD7CBB2A42A}" destId="{E5BCC77D-0346-4F5E-8D29-67B75FC7043C}" srcOrd="0" destOrd="0" presId="urn:microsoft.com/office/officeart/2005/8/layout/hierarchy3"/>
    <dgm:cxn modelId="{7CF46719-0094-49B5-8364-5923A0B64A85}" type="presOf" srcId="{88B0C2B0-4F1C-4289-8C60-5D34B9B56996}" destId="{5D77E2BA-1990-4FB4-8DE9-5F9E90E06226}" srcOrd="0" destOrd="0" presId="urn:microsoft.com/office/officeart/2005/8/layout/hierarchy3"/>
    <dgm:cxn modelId="{4C51B646-8289-4285-AA96-EF8740CC70FF}" srcId="{88B0C2B0-4F1C-4289-8C60-5D34B9B56996}" destId="{EFB0A4E2-993D-4FDB-80A0-6E7BA5DA05D9}" srcOrd="1" destOrd="0" parTransId="{8EECDE86-0A64-4F77-9D83-E595494FA510}" sibTransId="{79F1DCE6-C8F2-4B35-8B58-45F7CB33E2CA}"/>
    <dgm:cxn modelId="{354B1D1E-9940-4DE4-AF97-61723D288796}" type="presOf" srcId="{677BCAA0-ABD9-478F-90F9-6CA3209578CF}" destId="{4DC7DBDC-D860-4EE8-94AF-8F32BCF96422}" srcOrd="0" destOrd="0" presId="urn:microsoft.com/office/officeart/2005/8/layout/hierarchy3"/>
    <dgm:cxn modelId="{2D799E0C-6173-407F-B5A9-3C92B5F08993}" srcId="{E60D6DAD-E313-4C47-B3AB-455054DDFBE5}" destId="{88B0C2B0-4F1C-4289-8C60-5D34B9B56996}" srcOrd="0" destOrd="0" parTransId="{75842998-8935-4E61-BE26-AA5530D215C8}" sibTransId="{E279ADE4-6D78-4571-AA47-223A06C1D439}"/>
    <dgm:cxn modelId="{F477EE7B-527D-4710-B372-DC9131314E54}" type="presOf" srcId="{1540503D-1BB4-40F3-8E33-17A1E2CD6D3C}" destId="{EF19F032-19E1-4F02-896F-40F7C76D5AB7}" srcOrd="0" destOrd="0" presId="urn:microsoft.com/office/officeart/2005/8/layout/hierarchy3"/>
    <dgm:cxn modelId="{514FBD2F-FD6E-4537-A2CB-43195ED8E6EF}" type="presOf" srcId="{754792FF-BF54-4CC8-B469-41E5352BE16D}" destId="{57BC4429-9EA5-44F0-8AB9-9BD7C4BCFE99}" srcOrd="0" destOrd="0" presId="urn:microsoft.com/office/officeart/2005/8/layout/hierarchy3"/>
    <dgm:cxn modelId="{5187E696-67A8-453C-B145-B36CC6C0DC4B}" srcId="{3356F2FB-ED60-40EE-B2FD-6D4B65CC72E3}" destId="{7DB2260F-0DE1-4EB1-8E5F-4F5888E44AF3}" srcOrd="0" destOrd="0" parTransId="{1540503D-1BB4-40F3-8E33-17A1E2CD6D3C}" sibTransId="{ED1550E1-A265-4309-BAD5-8DCD8ACABE86}"/>
    <dgm:cxn modelId="{59F1D395-81F2-4346-ADD8-EE869F31D68B}" type="presOf" srcId="{3447C24B-7CE4-4EF1-A1B7-43A1948303F0}" destId="{FA46204E-0068-428C-AB0F-3161A414CB53}" srcOrd="0" destOrd="0" presId="urn:microsoft.com/office/officeart/2005/8/layout/hierarchy3"/>
    <dgm:cxn modelId="{28EA0273-0860-4641-92D8-935F5C67EDE1}" type="presOf" srcId="{8EECDE86-0A64-4F77-9D83-E595494FA510}" destId="{A5A119D1-32CB-406C-B6E8-53C1D4292312}" srcOrd="0" destOrd="0" presId="urn:microsoft.com/office/officeart/2005/8/layout/hierarchy3"/>
    <dgm:cxn modelId="{802CC2D3-4366-40A8-9C2B-66B36DA40A8F}" srcId="{E60D6DAD-E313-4C47-B3AB-455054DDFBE5}" destId="{3356F2FB-ED60-40EE-B2FD-6D4B65CC72E3}" srcOrd="1" destOrd="0" parTransId="{E4E8F334-AE85-4146-B2AC-27FC0F3A1C96}" sibTransId="{6E31A5E4-6E3F-41EB-9960-63E79CF48318}"/>
    <dgm:cxn modelId="{6DD29CF5-C73D-4424-9ECB-DCC2A8E858EA}" srcId="{88B0C2B0-4F1C-4289-8C60-5D34B9B56996}" destId="{D59C64A1-B53E-4F49-9712-BCD7CBB2A42A}" srcOrd="0" destOrd="0" parTransId="{677BCAA0-ABD9-478F-90F9-6CA3209578CF}" sibTransId="{4B0BD665-1374-4ED6-AAA9-700E1D788D2B}"/>
    <dgm:cxn modelId="{06D8C9E5-1ABE-4A14-BE2B-0B6F61FAC684}" srcId="{3356F2FB-ED60-40EE-B2FD-6D4B65CC72E3}" destId="{3447C24B-7CE4-4EF1-A1B7-43A1948303F0}" srcOrd="1" destOrd="0" parTransId="{754792FF-BF54-4CC8-B469-41E5352BE16D}" sibTransId="{1C35E728-338D-4D90-87C0-252BFB8DEA01}"/>
    <dgm:cxn modelId="{F32A1FA6-3EE3-4C09-9F64-479D7796322F}" type="presOf" srcId="{3356F2FB-ED60-40EE-B2FD-6D4B65CC72E3}" destId="{ACADDDFD-AFF6-4BB6-85E3-3749F5D203D9}" srcOrd="1" destOrd="0" presId="urn:microsoft.com/office/officeart/2005/8/layout/hierarchy3"/>
    <dgm:cxn modelId="{7612D485-2293-4BE6-A93A-0ECABACBC24A}" type="presOf" srcId="{EFB0A4E2-993D-4FDB-80A0-6E7BA5DA05D9}" destId="{51247B45-B842-4A0D-9A87-72AE049134AE}" srcOrd="0" destOrd="0" presId="urn:microsoft.com/office/officeart/2005/8/layout/hierarchy3"/>
    <dgm:cxn modelId="{94063D42-05BD-4ED5-85C1-761617A1C205}" type="presParOf" srcId="{6FF06965-66FA-4EC5-BA9A-35FA876F6938}" destId="{901B9E61-E771-45FA-8FC5-D207210C8D50}" srcOrd="0" destOrd="0" presId="urn:microsoft.com/office/officeart/2005/8/layout/hierarchy3"/>
    <dgm:cxn modelId="{6301E0D7-920B-41BC-A06A-F46811715C33}" type="presParOf" srcId="{901B9E61-E771-45FA-8FC5-D207210C8D50}" destId="{53EB8952-E4C2-4CAC-A55C-7F15D8B27466}" srcOrd="0" destOrd="0" presId="urn:microsoft.com/office/officeart/2005/8/layout/hierarchy3"/>
    <dgm:cxn modelId="{3FA9F03C-D408-42B9-91F9-DA658059AEE8}" type="presParOf" srcId="{53EB8952-E4C2-4CAC-A55C-7F15D8B27466}" destId="{5D77E2BA-1990-4FB4-8DE9-5F9E90E06226}" srcOrd="0" destOrd="0" presId="urn:microsoft.com/office/officeart/2005/8/layout/hierarchy3"/>
    <dgm:cxn modelId="{EDF484FE-09BC-4CE9-BF07-0B52CF8734F7}" type="presParOf" srcId="{53EB8952-E4C2-4CAC-A55C-7F15D8B27466}" destId="{43797427-37F0-4E4A-9AE4-4E3F91D72AC5}" srcOrd="1" destOrd="0" presId="urn:microsoft.com/office/officeart/2005/8/layout/hierarchy3"/>
    <dgm:cxn modelId="{53CA9108-6476-4D4B-BC4F-DC4525277549}" type="presParOf" srcId="{901B9E61-E771-45FA-8FC5-D207210C8D50}" destId="{77C7C359-134B-4041-8DDB-F3DC7FE440C6}" srcOrd="1" destOrd="0" presId="urn:microsoft.com/office/officeart/2005/8/layout/hierarchy3"/>
    <dgm:cxn modelId="{081C602F-0DA1-4D28-B8AE-B95B6B71B021}" type="presParOf" srcId="{77C7C359-134B-4041-8DDB-F3DC7FE440C6}" destId="{4DC7DBDC-D860-4EE8-94AF-8F32BCF96422}" srcOrd="0" destOrd="0" presId="urn:microsoft.com/office/officeart/2005/8/layout/hierarchy3"/>
    <dgm:cxn modelId="{5E35936B-0DAE-4210-9DF1-E042F9D87868}" type="presParOf" srcId="{77C7C359-134B-4041-8DDB-F3DC7FE440C6}" destId="{E5BCC77D-0346-4F5E-8D29-67B75FC7043C}" srcOrd="1" destOrd="0" presId="urn:microsoft.com/office/officeart/2005/8/layout/hierarchy3"/>
    <dgm:cxn modelId="{7E459393-24AC-4543-8B2D-1690FEF33465}" type="presParOf" srcId="{77C7C359-134B-4041-8DDB-F3DC7FE440C6}" destId="{A5A119D1-32CB-406C-B6E8-53C1D4292312}" srcOrd="2" destOrd="0" presId="urn:microsoft.com/office/officeart/2005/8/layout/hierarchy3"/>
    <dgm:cxn modelId="{CDA7DBF3-478D-41DF-A262-FB8954BD95C7}" type="presParOf" srcId="{77C7C359-134B-4041-8DDB-F3DC7FE440C6}" destId="{51247B45-B842-4A0D-9A87-72AE049134AE}" srcOrd="3" destOrd="0" presId="urn:microsoft.com/office/officeart/2005/8/layout/hierarchy3"/>
    <dgm:cxn modelId="{E5E028BB-BEE7-443E-A8C6-B2CD763F1517}" type="presParOf" srcId="{6FF06965-66FA-4EC5-BA9A-35FA876F6938}" destId="{4394DD20-E7B4-42E8-8291-B65C335B5997}" srcOrd="1" destOrd="0" presId="urn:microsoft.com/office/officeart/2005/8/layout/hierarchy3"/>
    <dgm:cxn modelId="{76F05B40-FD5F-43CF-8902-CF4EBD750160}" type="presParOf" srcId="{4394DD20-E7B4-42E8-8291-B65C335B5997}" destId="{F92DC643-BB25-4AA7-A6EE-40A9627F21A1}" srcOrd="0" destOrd="0" presId="urn:microsoft.com/office/officeart/2005/8/layout/hierarchy3"/>
    <dgm:cxn modelId="{37C69091-8F7E-471A-9493-F41A59DC2031}" type="presParOf" srcId="{F92DC643-BB25-4AA7-A6EE-40A9627F21A1}" destId="{0FAF5112-2775-4732-9005-ABFF757AE416}" srcOrd="0" destOrd="0" presId="urn:microsoft.com/office/officeart/2005/8/layout/hierarchy3"/>
    <dgm:cxn modelId="{50A6908A-2D28-498E-BBC9-9441CAB41774}" type="presParOf" srcId="{F92DC643-BB25-4AA7-A6EE-40A9627F21A1}" destId="{ACADDDFD-AFF6-4BB6-85E3-3749F5D203D9}" srcOrd="1" destOrd="0" presId="urn:microsoft.com/office/officeart/2005/8/layout/hierarchy3"/>
    <dgm:cxn modelId="{1095CEE6-4A49-4835-B130-2977C830F24E}" type="presParOf" srcId="{4394DD20-E7B4-42E8-8291-B65C335B5997}" destId="{B23EE6C4-FC53-4BF4-BE44-C44B27C97870}" srcOrd="1" destOrd="0" presId="urn:microsoft.com/office/officeart/2005/8/layout/hierarchy3"/>
    <dgm:cxn modelId="{94C554CC-E930-44C6-AAB7-2ADEF162B8DF}" type="presParOf" srcId="{B23EE6C4-FC53-4BF4-BE44-C44B27C97870}" destId="{EF19F032-19E1-4F02-896F-40F7C76D5AB7}" srcOrd="0" destOrd="0" presId="urn:microsoft.com/office/officeart/2005/8/layout/hierarchy3"/>
    <dgm:cxn modelId="{477735DF-BD4D-414D-A0A3-79D26C4C290D}" type="presParOf" srcId="{B23EE6C4-FC53-4BF4-BE44-C44B27C97870}" destId="{BD469315-B41C-4BDE-B037-0774C5F46EFC}" srcOrd="1" destOrd="0" presId="urn:microsoft.com/office/officeart/2005/8/layout/hierarchy3"/>
    <dgm:cxn modelId="{7407D129-95BB-4356-A80D-1D4CE797AACE}" type="presParOf" srcId="{B23EE6C4-FC53-4BF4-BE44-C44B27C97870}" destId="{57BC4429-9EA5-44F0-8AB9-9BD7C4BCFE99}" srcOrd="2" destOrd="0" presId="urn:microsoft.com/office/officeart/2005/8/layout/hierarchy3"/>
    <dgm:cxn modelId="{9B8F22A6-F56F-40BD-8C31-89B25D411513}" type="presParOf" srcId="{B23EE6C4-FC53-4BF4-BE44-C44B27C97870}" destId="{FA46204E-0068-428C-AB0F-3161A414CB53}" srcOrd="3" destOrd="0" presId="urn:microsoft.com/office/officeart/2005/8/layout/hierarchy3"/>
  </dgm:cxnLst>
  <dgm:bg/>
  <dgm:whole>
    <a:ln>
      <a:solidFill>
        <a:schemeClr val="accent1"/>
      </a:solidFill>
    </a:ln>
  </dgm:whole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60D6DAD-E313-4C47-B3AB-455054DDFBE5}" type="doc">
      <dgm:prSet loTypeId="urn:microsoft.com/office/officeart/2005/8/layout/hierarchy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FF06965-66FA-4EC5-BA9A-35FA876F6938}" type="pres">
      <dgm:prSet presAssocID="{E60D6DAD-E313-4C47-B3AB-455054DDFBE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7BF983DF-DB7F-4BAD-9EFF-931A331992A2}" type="presOf" srcId="{E60D6DAD-E313-4C47-B3AB-455054DDFBE5}" destId="{6FF06965-66FA-4EC5-BA9A-35FA876F6938}" srcOrd="0" destOrd="0" presId="urn:microsoft.com/office/officeart/2005/8/layout/hierarchy3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FEA2385-0AB3-49F2-BBB1-65C93D51C944}" type="doc">
      <dgm:prSet loTypeId="urn:microsoft.com/office/officeart/2005/8/layout/hList7" loCatId="list" qsTypeId="urn:microsoft.com/office/officeart/2005/8/quickstyle/simple1" qsCatId="simple" csTypeId="urn:microsoft.com/office/officeart/2005/8/colors/colorful1" csCatId="colorful" phldr="1"/>
      <dgm:spPr/>
    </dgm:pt>
    <dgm:pt modelId="{6FA2089F-2DB2-49C4-B0EB-CD7BA15AA620}">
      <dgm:prSet phldrT="[Текст]"/>
      <dgm:spPr/>
      <dgm:t>
        <a:bodyPr/>
        <a:lstStyle/>
        <a:p>
          <a:r>
            <a:rPr lang="ru-RU" b="1" dirty="0" smtClean="0"/>
            <a:t>Монизм </a:t>
          </a:r>
        </a:p>
        <a:p>
          <a:r>
            <a:rPr lang="ru-RU" dirty="0" smtClean="0"/>
            <a:t>- Большинство филос. учений</a:t>
          </a:r>
          <a:endParaRPr lang="ru-RU" dirty="0"/>
        </a:p>
      </dgm:t>
    </dgm:pt>
    <dgm:pt modelId="{32F1D7AC-3BB0-4209-B892-94DE0A84FA32}" type="parTrans" cxnId="{134A4C9D-B8DC-42FC-8081-5AF803ABD75B}">
      <dgm:prSet/>
      <dgm:spPr/>
      <dgm:t>
        <a:bodyPr/>
        <a:lstStyle/>
        <a:p>
          <a:endParaRPr lang="ru-RU"/>
        </a:p>
      </dgm:t>
    </dgm:pt>
    <dgm:pt modelId="{811C9B78-1C8B-4D22-9980-5C7719086FA1}" type="sibTrans" cxnId="{134A4C9D-B8DC-42FC-8081-5AF803ABD75B}">
      <dgm:prSet/>
      <dgm:spPr/>
      <dgm:t>
        <a:bodyPr/>
        <a:lstStyle/>
        <a:p>
          <a:endParaRPr lang="ru-RU"/>
        </a:p>
      </dgm:t>
    </dgm:pt>
    <dgm:pt modelId="{0910BDC8-4AC2-4728-B22F-24B8B103281C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Дуализм</a:t>
          </a:r>
        </a:p>
        <a:p>
          <a:r>
            <a:rPr lang="ru-RU" dirty="0" smtClean="0">
              <a:solidFill>
                <a:schemeClr val="tx1"/>
              </a:solidFill>
            </a:rPr>
            <a:t>- Декарт</a:t>
          </a:r>
          <a:endParaRPr lang="ru-RU" dirty="0">
            <a:solidFill>
              <a:schemeClr val="tx1"/>
            </a:solidFill>
          </a:endParaRPr>
        </a:p>
      </dgm:t>
    </dgm:pt>
    <dgm:pt modelId="{657213D8-D5B0-44F0-AB5C-0278B11A02F5}" type="parTrans" cxnId="{FD35F088-0E47-4B59-BADD-858E6E29C86B}">
      <dgm:prSet/>
      <dgm:spPr/>
      <dgm:t>
        <a:bodyPr/>
        <a:lstStyle/>
        <a:p>
          <a:endParaRPr lang="ru-RU"/>
        </a:p>
      </dgm:t>
    </dgm:pt>
    <dgm:pt modelId="{B3826E83-F1A8-4BA4-8645-C8330D70CC79}" type="sibTrans" cxnId="{FD35F088-0E47-4B59-BADD-858E6E29C86B}">
      <dgm:prSet/>
      <dgm:spPr/>
      <dgm:t>
        <a:bodyPr/>
        <a:lstStyle/>
        <a:p>
          <a:endParaRPr lang="ru-RU"/>
        </a:p>
      </dgm:t>
    </dgm:pt>
    <dgm:pt modelId="{B48DE51F-7706-42B5-B5CF-6DDDB2664758}">
      <dgm:prSet phldrT="[Текст]"/>
      <dgm:spPr/>
      <dgm:t>
        <a:bodyPr/>
        <a:lstStyle/>
        <a:p>
          <a:r>
            <a:rPr lang="ru-RU" b="1" dirty="0" smtClean="0"/>
            <a:t>Плюрализм</a:t>
          </a:r>
        </a:p>
        <a:p>
          <a:r>
            <a:rPr lang="ru-RU" dirty="0" smtClean="0"/>
            <a:t>- </a:t>
          </a:r>
          <a:r>
            <a:rPr lang="ru-RU" dirty="0" err="1" smtClean="0"/>
            <a:t>Демокрит</a:t>
          </a:r>
          <a:r>
            <a:rPr lang="ru-RU" dirty="0" smtClean="0"/>
            <a:t>, Лейбниц</a:t>
          </a:r>
          <a:endParaRPr lang="ru-RU" dirty="0"/>
        </a:p>
      </dgm:t>
    </dgm:pt>
    <dgm:pt modelId="{BC67566C-4EEB-4959-AEA6-763DFA55A4A1}" type="parTrans" cxnId="{F282CB9E-27FB-4300-9620-1EE5C2CFC7C3}">
      <dgm:prSet/>
      <dgm:spPr/>
      <dgm:t>
        <a:bodyPr/>
        <a:lstStyle/>
        <a:p>
          <a:endParaRPr lang="ru-RU"/>
        </a:p>
      </dgm:t>
    </dgm:pt>
    <dgm:pt modelId="{DEDF3C57-BBC8-477C-B944-D9B14C9A3A90}" type="sibTrans" cxnId="{F282CB9E-27FB-4300-9620-1EE5C2CFC7C3}">
      <dgm:prSet/>
      <dgm:spPr/>
      <dgm:t>
        <a:bodyPr/>
        <a:lstStyle/>
        <a:p>
          <a:endParaRPr lang="ru-RU"/>
        </a:p>
      </dgm:t>
    </dgm:pt>
    <dgm:pt modelId="{E9988AF4-088D-4DC7-9DFF-7EF3EE8C6EB9}" type="pres">
      <dgm:prSet presAssocID="{5FEA2385-0AB3-49F2-BBB1-65C93D51C944}" presName="Name0" presStyleCnt="0">
        <dgm:presLayoutVars>
          <dgm:dir/>
          <dgm:resizeHandles val="exact"/>
        </dgm:presLayoutVars>
      </dgm:prSet>
      <dgm:spPr/>
    </dgm:pt>
    <dgm:pt modelId="{0E52155B-2D73-4464-827E-20C45430C727}" type="pres">
      <dgm:prSet presAssocID="{5FEA2385-0AB3-49F2-BBB1-65C93D51C944}" presName="fgShape" presStyleLbl="fgShp" presStyleIdx="0" presStyleCnt="1"/>
      <dgm:spPr/>
    </dgm:pt>
    <dgm:pt modelId="{7875A274-FF25-474A-B10C-BFC1D97B0084}" type="pres">
      <dgm:prSet presAssocID="{5FEA2385-0AB3-49F2-BBB1-65C93D51C944}" presName="linComp" presStyleCnt="0"/>
      <dgm:spPr/>
    </dgm:pt>
    <dgm:pt modelId="{6CDD6161-9502-45B9-ACCA-78280AD51190}" type="pres">
      <dgm:prSet presAssocID="{6FA2089F-2DB2-49C4-B0EB-CD7BA15AA620}" presName="compNode" presStyleCnt="0"/>
      <dgm:spPr/>
    </dgm:pt>
    <dgm:pt modelId="{68F3EE7C-D85B-4DF3-8BA0-80D8864D6868}" type="pres">
      <dgm:prSet presAssocID="{6FA2089F-2DB2-49C4-B0EB-CD7BA15AA620}" presName="bkgdShape" presStyleLbl="node1" presStyleIdx="0" presStyleCnt="3"/>
      <dgm:spPr/>
      <dgm:t>
        <a:bodyPr/>
        <a:lstStyle/>
        <a:p>
          <a:endParaRPr lang="ru-RU"/>
        </a:p>
      </dgm:t>
    </dgm:pt>
    <dgm:pt modelId="{4805FFEE-E03E-4F90-B504-B4859B9ACDF4}" type="pres">
      <dgm:prSet presAssocID="{6FA2089F-2DB2-49C4-B0EB-CD7BA15AA620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39A40-A4A6-4D36-A5D8-BDF6C5ACA846}" type="pres">
      <dgm:prSet presAssocID="{6FA2089F-2DB2-49C4-B0EB-CD7BA15AA620}" presName="invisiNode" presStyleLbl="node1" presStyleIdx="0" presStyleCnt="3"/>
      <dgm:spPr/>
    </dgm:pt>
    <dgm:pt modelId="{F47E70BB-F2F5-40C0-8138-348A75684B37}" type="pres">
      <dgm:prSet presAssocID="{6FA2089F-2DB2-49C4-B0EB-CD7BA15AA620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9E6C42F-BCEE-4D79-87D4-8FE9F8C3C9CE}" type="pres">
      <dgm:prSet presAssocID="{811C9B78-1C8B-4D22-9980-5C7719086FA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E8D9547-D917-487D-BB11-5E994FDF3872}" type="pres">
      <dgm:prSet presAssocID="{0910BDC8-4AC2-4728-B22F-24B8B103281C}" presName="compNode" presStyleCnt="0"/>
      <dgm:spPr/>
    </dgm:pt>
    <dgm:pt modelId="{67C07D70-FC78-4E80-B6EA-103D1B6E0977}" type="pres">
      <dgm:prSet presAssocID="{0910BDC8-4AC2-4728-B22F-24B8B103281C}" presName="bkgdShape" presStyleLbl="node1" presStyleIdx="1" presStyleCnt="3"/>
      <dgm:spPr/>
      <dgm:t>
        <a:bodyPr/>
        <a:lstStyle/>
        <a:p>
          <a:endParaRPr lang="ru-RU"/>
        </a:p>
      </dgm:t>
    </dgm:pt>
    <dgm:pt modelId="{675A8CF1-B0C2-423D-9A0C-F643D20D4C64}" type="pres">
      <dgm:prSet presAssocID="{0910BDC8-4AC2-4728-B22F-24B8B103281C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D2BE00-8801-4C54-A9AF-32F58B4D11EA}" type="pres">
      <dgm:prSet presAssocID="{0910BDC8-4AC2-4728-B22F-24B8B103281C}" presName="invisiNode" presStyleLbl="node1" presStyleIdx="1" presStyleCnt="3"/>
      <dgm:spPr/>
    </dgm:pt>
    <dgm:pt modelId="{B48C1E8E-DDD6-4079-897D-B92DA813A6AB}" type="pres">
      <dgm:prSet presAssocID="{0910BDC8-4AC2-4728-B22F-24B8B103281C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ED9697F-451A-485C-B604-16881E8FCCA7}" type="pres">
      <dgm:prSet presAssocID="{B3826E83-F1A8-4BA4-8645-C8330D70CC7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21CEE9F-16B3-4D45-8263-4558730AB754}" type="pres">
      <dgm:prSet presAssocID="{B48DE51F-7706-42B5-B5CF-6DDDB2664758}" presName="compNode" presStyleCnt="0"/>
      <dgm:spPr/>
    </dgm:pt>
    <dgm:pt modelId="{3B461EE8-A6C5-48EC-9347-9D9E1A442656}" type="pres">
      <dgm:prSet presAssocID="{B48DE51F-7706-42B5-B5CF-6DDDB2664758}" presName="bkgdShape" presStyleLbl="node1" presStyleIdx="2" presStyleCnt="3"/>
      <dgm:spPr/>
      <dgm:t>
        <a:bodyPr/>
        <a:lstStyle/>
        <a:p>
          <a:endParaRPr lang="ru-RU"/>
        </a:p>
      </dgm:t>
    </dgm:pt>
    <dgm:pt modelId="{F14F8816-DC0A-4806-97BB-F5738CBF726B}" type="pres">
      <dgm:prSet presAssocID="{B48DE51F-7706-42B5-B5CF-6DDDB2664758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A991E3-950A-47CE-8A0E-96C7F12FC9AD}" type="pres">
      <dgm:prSet presAssocID="{B48DE51F-7706-42B5-B5CF-6DDDB2664758}" presName="invisiNode" presStyleLbl="node1" presStyleIdx="2" presStyleCnt="3"/>
      <dgm:spPr/>
    </dgm:pt>
    <dgm:pt modelId="{0A5D54EA-380F-4071-BB84-ABF10FE5D8F1}" type="pres">
      <dgm:prSet presAssocID="{B48DE51F-7706-42B5-B5CF-6DDDB2664758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EB4EBB8F-1EB1-499A-89C9-C4C0D4760D7F}" type="presOf" srcId="{B48DE51F-7706-42B5-B5CF-6DDDB2664758}" destId="{F14F8816-DC0A-4806-97BB-F5738CBF726B}" srcOrd="1" destOrd="0" presId="urn:microsoft.com/office/officeart/2005/8/layout/hList7"/>
    <dgm:cxn modelId="{134A4C9D-B8DC-42FC-8081-5AF803ABD75B}" srcId="{5FEA2385-0AB3-49F2-BBB1-65C93D51C944}" destId="{6FA2089F-2DB2-49C4-B0EB-CD7BA15AA620}" srcOrd="0" destOrd="0" parTransId="{32F1D7AC-3BB0-4209-B892-94DE0A84FA32}" sibTransId="{811C9B78-1C8B-4D22-9980-5C7719086FA1}"/>
    <dgm:cxn modelId="{5CB9C52E-2326-4C7A-B6A6-E4B83BD81208}" type="presOf" srcId="{B3826E83-F1A8-4BA4-8645-C8330D70CC79}" destId="{9ED9697F-451A-485C-B604-16881E8FCCA7}" srcOrd="0" destOrd="0" presId="urn:microsoft.com/office/officeart/2005/8/layout/hList7"/>
    <dgm:cxn modelId="{FD46DD5F-95CD-4C7B-BBA6-3919A0DE7AA0}" type="presOf" srcId="{0910BDC8-4AC2-4728-B22F-24B8B103281C}" destId="{675A8CF1-B0C2-423D-9A0C-F643D20D4C64}" srcOrd="1" destOrd="0" presId="urn:microsoft.com/office/officeart/2005/8/layout/hList7"/>
    <dgm:cxn modelId="{0939F443-4746-423E-9FDF-E9AAFEF1C976}" type="presOf" srcId="{5FEA2385-0AB3-49F2-BBB1-65C93D51C944}" destId="{E9988AF4-088D-4DC7-9DFF-7EF3EE8C6EB9}" srcOrd="0" destOrd="0" presId="urn:microsoft.com/office/officeart/2005/8/layout/hList7"/>
    <dgm:cxn modelId="{98C04BC5-12EB-45FF-945B-8F896EC77BFD}" type="presOf" srcId="{6FA2089F-2DB2-49C4-B0EB-CD7BA15AA620}" destId="{4805FFEE-E03E-4F90-B504-B4859B9ACDF4}" srcOrd="1" destOrd="0" presId="urn:microsoft.com/office/officeart/2005/8/layout/hList7"/>
    <dgm:cxn modelId="{AE3A1815-536C-43AC-BBA3-FCC66D6D2335}" type="presOf" srcId="{0910BDC8-4AC2-4728-B22F-24B8B103281C}" destId="{67C07D70-FC78-4E80-B6EA-103D1B6E0977}" srcOrd="0" destOrd="0" presId="urn:microsoft.com/office/officeart/2005/8/layout/hList7"/>
    <dgm:cxn modelId="{208623F1-5871-4D84-A9BE-61A3FB738370}" type="presOf" srcId="{B48DE51F-7706-42B5-B5CF-6DDDB2664758}" destId="{3B461EE8-A6C5-48EC-9347-9D9E1A442656}" srcOrd="0" destOrd="0" presId="urn:microsoft.com/office/officeart/2005/8/layout/hList7"/>
    <dgm:cxn modelId="{A4554358-1720-4C8A-A8DD-C1E285DEA7A1}" type="presOf" srcId="{6FA2089F-2DB2-49C4-B0EB-CD7BA15AA620}" destId="{68F3EE7C-D85B-4DF3-8BA0-80D8864D6868}" srcOrd="0" destOrd="0" presId="urn:microsoft.com/office/officeart/2005/8/layout/hList7"/>
    <dgm:cxn modelId="{FD35F088-0E47-4B59-BADD-858E6E29C86B}" srcId="{5FEA2385-0AB3-49F2-BBB1-65C93D51C944}" destId="{0910BDC8-4AC2-4728-B22F-24B8B103281C}" srcOrd="1" destOrd="0" parTransId="{657213D8-D5B0-44F0-AB5C-0278B11A02F5}" sibTransId="{B3826E83-F1A8-4BA4-8645-C8330D70CC79}"/>
    <dgm:cxn modelId="{F282CB9E-27FB-4300-9620-1EE5C2CFC7C3}" srcId="{5FEA2385-0AB3-49F2-BBB1-65C93D51C944}" destId="{B48DE51F-7706-42B5-B5CF-6DDDB2664758}" srcOrd="2" destOrd="0" parTransId="{BC67566C-4EEB-4959-AEA6-763DFA55A4A1}" sibTransId="{DEDF3C57-BBC8-477C-B944-D9B14C9A3A90}"/>
    <dgm:cxn modelId="{9FDC9E9C-3A25-4056-913D-B891908A25B7}" type="presOf" srcId="{811C9B78-1C8B-4D22-9980-5C7719086FA1}" destId="{C9E6C42F-BCEE-4D79-87D4-8FE9F8C3C9CE}" srcOrd="0" destOrd="0" presId="urn:microsoft.com/office/officeart/2005/8/layout/hList7"/>
    <dgm:cxn modelId="{C9697C50-5A52-4A73-AED4-28D1E7BA64AD}" type="presParOf" srcId="{E9988AF4-088D-4DC7-9DFF-7EF3EE8C6EB9}" destId="{0E52155B-2D73-4464-827E-20C45430C727}" srcOrd="0" destOrd="0" presId="urn:microsoft.com/office/officeart/2005/8/layout/hList7"/>
    <dgm:cxn modelId="{3DC31D3C-C6DE-4842-9042-16DE19EEC28A}" type="presParOf" srcId="{E9988AF4-088D-4DC7-9DFF-7EF3EE8C6EB9}" destId="{7875A274-FF25-474A-B10C-BFC1D97B0084}" srcOrd="1" destOrd="0" presId="urn:microsoft.com/office/officeart/2005/8/layout/hList7"/>
    <dgm:cxn modelId="{D8CAC351-9D28-424F-97F2-52A700389560}" type="presParOf" srcId="{7875A274-FF25-474A-B10C-BFC1D97B0084}" destId="{6CDD6161-9502-45B9-ACCA-78280AD51190}" srcOrd="0" destOrd="0" presId="urn:microsoft.com/office/officeart/2005/8/layout/hList7"/>
    <dgm:cxn modelId="{A35BA458-054E-42E6-B8B2-8DA638D887D2}" type="presParOf" srcId="{6CDD6161-9502-45B9-ACCA-78280AD51190}" destId="{68F3EE7C-D85B-4DF3-8BA0-80D8864D6868}" srcOrd="0" destOrd="0" presId="urn:microsoft.com/office/officeart/2005/8/layout/hList7"/>
    <dgm:cxn modelId="{C4C97871-81C1-4800-B103-5726B30739A4}" type="presParOf" srcId="{6CDD6161-9502-45B9-ACCA-78280AD51190}" destId="{4805FFEE-E03E-4F90-B504-B4859B9ACDF4}" srcOrd="1" destOrd="0" presId="urn:microsoft.com/office/officeart/2005/8/layout/hList7"/>
    <dgm:cxn modelId="{684537A3-D35B-4223-BAC9-062CEAF29519}" type="presParOf" srcId="{6CDD6161-9502-45B9-ACCA-78280AD51190}" destId="{ECC39A40-A4A6-4D36-A5D8-BDF6C5ACA846}" srcOrd="2" destOrd="0" presId="urn:microsoft.com/office/officeart/2005/8/layout/hList7"/>
    <dgm:cxn modelId="{12B059F6-3D1E-4DA1-ACB2-02336C104966}" type="presParOf" srcId="{6CDD6161-9502-45B9-ACCA-78280AD51190}" destId="{F47E70BB-F2F5-40C0-8138-348A75684B37}" srcOrd="3" destOrd="0" presId="urn:microsoft.com/office/officeart/2005/8/layout/hList7"/>
    <dgm:cxn modelId="{C6359493-93F8-42E7-A52C-F084FA4FAB3B}" type="presParOf" srcId="{7875A274-FF25-474A-B10C-BFC1D97B0084}" destId="{C9E6C42F-BCEE-4D79-87D4-8FE9F8C3C9CE}" srcOrd="1" destOrd="0" presId="urn:microsoft.com/office/officeart/2005/8/layout/hList7"/>
    <dgm:cxn modelId="{891ED49B-356A-4028-9F9B-2B08681316F6}" type="presParOf" srcId="{7875A274-FF25-474A-B10C-BFC1D97B0084}" destId="{0E8D9547-D917-487D-BB11-5E994FDF3872}" srcOrd="2" destOrd="0" presId="urn:microsoft.com/office/officeart/2005/8/layout/hList7"/>
    <dgm:cxn modelId="{93616478-0E7A-4599-AC94-A53B0652D2A4}" type="presParOf" srcId="{0E8D9547-D917-487D-BB11-5E994FDF3872}" destId="{67C07D70-FC78-4E80-B6EA-103D1B6E0977}" srcOrd="0" destOrd="0" presId="urn:microsoft.com/office/officeart/2005/8/layout/hList7"/>
    <dgm:cxn modelId="{107F47DE-32CC-47DB-BF9D-612B28B15037}" type="presParOf" srcId="{0E8D9547-D917-487D-BB11-5E994FDF3872}" destId="{675A8CF1-B0C2-423D-9A0C-F643D20D4C64}" srcOrd="1" destOrd="0" presId="urn:microsoft.com/office/officeart/2005/8/layout/hList7"/>
    <dgm:cxn modelId="{74D40914-2943-44C4-AAA5-6578A1241036}" type="presParOf" srcId="{0E8D9547-D917-487D-BB11-5E994FDF3872}" destId="{A3D2BE00-8801-4C54-A9AF-32F58B4D11EA}" srcOrd="2" destOrd="0" presId="urn:microsoft.com/office/officeart/2005/8/layout/hList7"/>
    <dgm:cxn modelId="{BF2F34E4-EA92-44AC-B716-D32807A62A5E}" type="presParOf" srcId="{0E8D9547-D917-487D-BB11-5E994FDF3872}" destId="{B48C1E8E-DDD6-4079-897D-B92DA813A6AB}" srcOrd="3" destOrd="0" presId="urn:microsoft.com/office/officeart/2005/8/layout/hList7"/>
    <dgm:cxn modelId="{0886641F-F1BF-4786-8AD9-1F873321A728}" type="presParOf" srcId="{7875A274-FF25-474A-B10C-BFC1D97B0084}" destId="{9ED9697F-451A-485C-B604-16881E8FCCA7}" srcOrd="3" destOrd="0" presId="urn:microsoft.com/office/officeart/2005/8/layout/hList7"/>
    <dgm:cxn modelId="{B41AA63A-DED3-48D2-AAA9-1980635539A8}" type="presParOf" srcId="{7875A274-FF25-474A-B10C-BFC1D97B0084}" destId="{421CEE9F-16B3-4D45-8263-4558730AB754}" srcOrd="4" destOrd="0" presId="urn:microsoft.com/office/officeart/2005/8/layout/hList7"/>
    <dgm:cxn modelId="{32141E83-4942-4203-B933-D19C9DA2E190}" type="presParOf" srcId="{421CEE9F-16B3-4D45-8263-4558730AB754}" destId="{3B461EE8-A6C5-48EC-9347-9D9E1A442656}" srcOrd="0" destOrd="0" presId="urn:microsoft.com/office/officeart/2005/8/layout/hList7"/>
    <dgm:cxn modelId="{82E7FBDF-57C8-445F-A05F-A9E24B3D6DA3}" type="presParOf" srcId="{421CEE9F-16B3-4D45-8263-4558730AB754}" destId="{F14F8816-DC0A-4806-97BB-F5738CBF726B}" srcOrd="1" destOrd="0" presId="urn:microsoft.com/office/officeart/2005/8/layout/hList7"/>
    <dgm:cxn modelId="{C7C432A9-037F-4994-ADC6-F1983CB0FE97}" type="presParOf" srcId="{421CEE9F-16B3-4D45-8263-4558730AB754}" destId="{8DA991E3-950A-47CE-8A0E-96C7F12FC9AD}" srcOrd="2" destOrd="0" presId="urn:microsoft.com/office/officeart/2005/8/layout/hList7"/>
    <dgm:cxn modelId="{49D2F626-8F6B-4393-95B2-571104330843}" type="presParOf" srcId="{421CEE9F-16B3-4D45-8263-4558730AB754}" destId="{0A5D54EA-380F-4071-BB84-ABF10FE5D8F1}" srcOrd="3" destOrd="0" presId="urn:microsoft.com/office/officeart/2005/8/layout/hList7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450B3B-4C26-4487-8C5F-5B1E4A3BBCC5}" type="doc">
      <dgm:prSet loTypeId="urn:microsoft.com/office/officeart/2005/8/layout/b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21354AB-8021-43B4-A25F-9A1738CDC02C}">
      <dgm:prSet phldrT="[Текст]"/>
      <dgm:spPr/>
      <dgm:t>
        <a:bodyPr/>
        <a:lstStyle/>
        <a:p>
          <a:r>
            <a:rPr lang="ru-RU" dirty="0" smtClean="0"/>
            <a:t>Бытие</a:t>
          </a:r>
          <a:endParaRPr lang="ru-RU" dirty="0"/>
        </a:p>
      </dgm:t>
    </dgm:pt>
    <dgm:pt modelId="{8BA1BC5C-F670-40EE-89C5-D3B84F8F1187}" type="parTrans" cxnId="{D0D2B10A-CA1E-4DE0-A1BC-33970A555F10}">
      <dgm:prSet/>
      <dgm:spPr/>
      <dgm:t>
        <a:bodyPr/>
        <a:lstStyle/>
        <a:p>
          <a:endParaRPr lang="ru-RU"/>
        </a:p>
      </dgm:t>
    </dgm:pt>
    <dgm:pt modelId="{BD07DC39-05CC-4ECB-AB04-9652DE015D8D}" type="sibTrans" cxnId="{D0D2B10A-CA1E-4DE0-A1BC-33970A555F10}">
      <dgm:prSet/>
      <dgm:spPr/>
      <dgm:t>
        <a:bodyPr/>
        <a:lstStyle/>
        <a:p>
          <a:endParaRPr lang="ru-RU"/>
        </a:p>
      </dgm:t>
    </dgm:pt>
    <dgm:pt modelId="{4AACF9C7-5FBD-46E8-BFAA-044B2380CD8C}">
      <dgm:prSet phldrT="[Текст]"/>
      <dgm:spPr>
        <a:solidFill>
          <a:srgbClr val="CCCCFF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Небытие</a:t>
          </a:r>
          <a:endParaRPr lang="ru-RU" dirty="0">
            <a:solidFill>
              <a:schemeClr val="tx1"/>
            </a:solidFill>
          </a:endParaRPr>
        </a:p>
      </dgm:t>
    </dgm:pt>
    <dgm:pt modelId="{51818911-825F-4465-B9F7-3334768BCC9E}" type="parTrans" cxnId="{94DEA4AB-BBFE-4369-AE69-E644E10C3C76}">
      <dgm:prSet/>
      <dgm:spPr/>
      <dgm:t>
        <a:bodyPr/>
        <a:lstStyle/>
        <a:p>
          <a:endParaRPr lang="ru-RU"/>
        </a:p>
      </dgm:t>
    </dgm:pt>
    <dgm:pt modelId="{7FE1A08D-6181-426D-A825-66C937FABB80}" type="sibTrans" cxnId="{94DEA4AB-BBFE-4369-AE69-E644E10C3C76}">
      <dgm:prSet/>
      <dgm:spPr/>
      <dgm:t>
        <a:bodyPr/>
        <a:lstStyle/>
        <a:p>
          <a:endParaRPr lang="ru-RU"/>
        </a:p>
      </dgm:t>
    </dgm:pt>
    <dgm:pt modelId="{E38B668B-E83E-40E7-85CF-CC5EA916773A}">
      <dgm:prSet phldrT="[Текст]"/>
      <dgm:spPr/>
      <dgm:t>
        <a:bodyPr/>
        <a:lstStyle/>
        <a:p>
          <a:r>
            <a:rPr lang="ru-RU" dirty="0" smtClean="0"/>
            <a:t>Сущее</a:t>
          </a:r>
          <a:endParaRPr lang="ru-RU" dirty="0"/>
        </a:p>
      </dgm:t>
    </dgm:pt>
    <dgm:pt modelId="{EDB6325F-AF62-4B20-955A-5BEDF0FD2585}" type="parTrans" cxnId="{5C9305E4-5606-4BB1-9362-5D67807C733D}">
      <dgm:prSet/>
      <dgm:spPr/>
      <dgm:t>
        <a:bodyPr/>
        <a:lstStyle/>
        <a:p>
          <a:endParaRPr lang="ru-RU"/>
        </a:p>
      </dgm:t>
    </dgm:pt>
    <dgm:pt modelId="{F924CD74-B36A-4FFD-9057-DF3AC78CA02F}" type="sibTrans" cxnId="{5C9305E4-5606-4BB1-9362-5D67807C733D}">
      <dgm:prSet/>
      <dgm:spPr/>
      <dgm:t>
        <a:bodyPr/>
        <a:lstStyle/>
        <a:p>
          <a:endParaRPr lang="ru-RU"/>
        </a:p>
      </dgm:t>
    </dgm:pt>
    <dgm:pt modelId="{77F6ED60-42FD-4C5B-AF86-1D355E99DFB4}">
      <dgm:prSet phldrT="[Текст]"/>
      <dgm:spPr/>
      <dgm:t>
        <a:bodyPr/>
        <a:lstStyle/>
        <a:p>
          <a:r>
            <a:rPr lang="ru-RU" dirty="0" smtClean="0"/>
            <a:t>Реальность</a:t>
          </a:r>
          <a:endParaRPr lang="ru-RU" dirty="0"/>
        </a:p>
      </dgm:t>
    </dgm:pt>
    <dgm:pt modelId="{049BD16B-D3FB-4A3A-8A0B-3AB49C69351D}" type="parTrans" cxnId="{8C4A320A-BD8F-45DF-B943-036730A61EF4}">
      <dgm:prSet/>
      <dgm:spPr/>
      <dgm:t>
        <a:bodyPr/>
        <a:lstStyle/>
        <a:p>
          <a:endParaRPr lang="ru-RU"/>
        </a:p>
      </dgm:t>
    </dgm:pt>
    <dgm:pt modelId="{E78E5FEA-ABA2-4B77-B746-EE60C6B9AA60}" type="sibTrans" cxnId="{8C4A320A-BD8F-45DF-B943-036730A61EF4}">
      <dgm:prSet/>
      <dgm:spPr/>
      <dgm:t>
        <a:bodyPr/>
        <a:lstStyle/>
        <a:p>
          <a:endParaRPr lang="ru-RU"/>
        </a:p>
      </dgm:t>
    </dgm:pt>
    <dgm:pt modelId="{C7E7BB11-9EDE-4C4F-B765-5FFD71FA28E7}">
      <dgm:prSet phldrT="[Текст]"/>
      <dgm:spPr/>
      <dgm:t>
        <a:bodyPr/>
        <a:lstStyle/>
        <a:p>
          <a:r>
            <a:rPr lang="ru-RU" dirty="0" smtClean="0"/>
            <a:t>Субстанция</a:t>
          </a:r>
          <a:endParaRPr lang="ru-RU" dirty="0"/>
        </a:p>
      </dgm:t>
    </dgm:pt>
    <dgm:pt modelId="{D7DCD330-B157-420A-9281-846050854BB4}" type="parTrans" cxnId="{BCF0A9C3-DADC-42B1-AB42-071EF4709662}">
      <dgm:prSet/>
      <dgm:spPr/>
      <dgm:t>
        <a:bodyPr/>
        <a:lstStyle/>
        <a:p>
          <a:endParaRPr lang="ru-RU"/>
        </a:p>
      </dgm:t>
    </dgm:pt>
    <dgm:pt modelId="{DC398BEC-B525-4F9C-B283-3D91581A12D4}" type="sibTrans" cxnId="{BCF0A9C3-DADC-42B1-AB42-071EF4709662}">
      <dgm:prSet/>
      <dgm:spPr/>
      <dgm:t>
        <a:bodyPr/>
        <a:lstStyle/>
        <a:p>
          <a:endParaRPr lang="ru-RU"/>
        </a:p>
      </dgm:t>
    </dgm:pt>
    <dgm:pt modelId="{80D705B2-B81C-4F18-B142-9ECE4D7DB4F7}">
      <dgm:prSet phldrT="[Текст]"/>
      <dgm:spPr>
        <a:solidFill>
          <a:srgbClr val="CCFFCC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Сущность</a:t>
          </a:r>
          <a:endParaRPr lang="ru-RU" dirty="0">
            <a:solidFill>
              <a:schemeClr val="tx1"/>
            </a:solidFill>
          </a:endParaRPr>
        </a:p>
      </dgm:t>
    </dgm:pt>
    <dgm:pt modelId="{D4B17C3B-CA0A-4F1C-A056-8EE9D28C263F}" type="parTrans" cxnId="{4FD05BF3-83E6-4B27-8917-4CF4BAB5B5D2}">
      <dgm:prSet/>
      <dgm:spPr/>
      <dgm:t>
        <a:bodyPr/>
        <a:lstStyle/>
        <a:p>
          <a:endParaRPr lang="ru-RU"/>
        </a:p>
      </dgm:t>
    </dgm:pt>
    <dgm:pt modelId="{F653FDBC-9270-4DFF-A739-738F9265C557}" type="sibTrans" cxnId="{4FD05BF3-83E6-4B27-8917-4CF4BAB5B5D2}">
      <dgm:prSet/>
      <dgm:spPr/>
      <dgm:t>
        <a:bodyPr/>
        <a:lstStyle/>
        <a:p>
          <a:endParaRPr lang="ru-RU"/>
        </a:p>
      </dgm:t>
    </dgm:pt>
    <dgm:pt modelId="{FFEFE1E6-890E-4FFA-8985-9CDF433EC3DA}">
      <dgm:prSet phldrT="[Текст]"/>
      <dgm:spPr/>
      <dgm:t>
        <a:bodyPr/>
        <a:lstStyle/>
        <a:p>
          <a:r>
            <a:rPr lang="ru-RU" dirty="0" smtClean="0"/>
            <a:t>Материя</a:t>
          </a:r>
          <a:endParaRPr lang="ru-RU" dirty="0"/>
        </a:p>
      </dgm:t>
    </dgm:pt>
    <dgm:pt modelId="{157D2675-805A-452F-9D3F-3FEE3BB988E8}" type="parTrans" cxnId="{17BE150C-7F13-4094-AE86-E5C54943721A}">
      <dgm:prSet/>
      <dgm:spPr/>
      <dgm:t>
        <a:bodyPr/>
        <a:lstStyle/>
        <a:p>
          <a:endParaRPr lang="ru-RU"/>
        </a:p>
      </dgm:t>
    </dgm:pt>
    <dgm:pt modelId="{FB2D0D95-E17D-4529-8E0B-E769FE37701B}" type="sibTrans" cxnId="{17BE150C-7F13-4094-AE86-E5C54943721A}">
      <dgm:prSet/>
      <dgm:spPr/>
      <dgm:t>
        <a:bodyPr/>
        <a:lstStyle/>
        <a:p>
          <a:endParaRPr lang="ru-RU"/>
        </a:p>
      </dgm:t>
    </dgm:pt>
    <dgm:pt modelId="{2A784607-56E5-4588-86A6-D6EF75F5A051}">
      <dgm:prSet phldrT="[Текст]"/>
      <dgm:spPr/>
      <dgm:t>
        <a:bodyPr/>
        <a:lstStyle/>
        <a:p>
          <a:r>
            <a:rPr lang="ru-RU" dirty="0" smtClean="0"/>
            <a:t>Движение</a:t>
          </a:r>
        </a:p>
        <a:p>
          <a:r>
            <a:rPr lang="ru-RU" dirty="0" smtClean="0"/>
            <a:t>Развитие</a:t>
          </a:r>
          <a:endParaRPr lang="ru-RU" dirty="0"/>
        </a:p>
      </dgm:t>
    </dgm:pt>
    <dgm:pt modelId="{3436C2D1-5A32-4D07-8B03-61A5A8285F88}" type="parTrans" cxnId="{49CC1043-DBB2-4BCD-84D1-77997F93A7C4}">
      <dgm:prSet/>
      <dgm:spPr/>
      <dgm:t>
        <a:bodyPr/>
        <a:lstStyle/>
        <a:p>
          <a:endParaRPr lang="ru-RU"/>
        </a:p>
      </dgm:t>
    </dgm:pt>
    <dgm:pt modelId="{732E929C-6123-428E-8A38-DC7672917329}" type="sibTrans" cxnId="{49CC1043-DBB2-4BCD-84D1-77997F93A7C4}">
      <dgm:prSet/>
      <dgm:spPr/>
      <dgm:t>
        <a:bodyPr/>
        <a:lstStyle/>
        <a:p>
          <a:endParaRPr lang="ru-RU"/>
        </a:p>
      </dgm:t>
    </dgm:pt>
    <dgm:pt modelId="{616736F8-178B-4343-AC7C-EBA1F87E5CFD}">
      <dgm:prSet phldrT="[Текст]"/>
      <dgm:spPr>
        <a:solidFill>
          <a:srgbClr val="FFCCCC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Пространство</a:t>
          </a:r>
        </a:p>
        <a:p>
          <a:r>
            <a:rPr lang="ru-RU" dirty="0" smtClean="0">
              <a:solidFill>
                <a:schemeClr val="tx1"/>
              </a:solidFill>
            </a:rPr>
            <a:t>Время</a:t>
          </a:r>
          <a:endParaRPr lang="ru-RU" dirty="0">
            <a:solidFill>
              <a:schemeClr val="tx1"/>
            </a:solidFill>
          </a:endParaRPr>
        </a:p>
      </dgm:t>
    </dgm:pt>
    <dgm:pt modelId="{64304B3C-13C0-45F4-B284-EE30F836B156}" type="parTrans" cxnId="{D16D05FA-D393-4EF2-9C8E-CA800946E97A}">
      <dgm:prSet/>
      <dgm:spPr/>
      <dgm:t>
        <a:bodyPr/>
        <a:lstStyle/>
        <a:p>
          <a:endParaRPr lang="ru-RU"/>
        </a:p>
      </dgm:t>
    </dgm:pt>
    <dgm:pt modelId="{FA74FF95-BC97-4429-B608-DC00BC0C0C91}" type="sibTrans" cxnId="{D16D05FA-D393-4EF2-9C8E-CA800946E97A}">
      <dgm:prSet/>
      <dgm:spPr/>
      <dgm:t>
        <a:bodyPr/>
        <a:lstStyle/>
        <a:p>
          <a:endParaRPr lang="ru-RU"/>
        </a:p>
      </dgm:t>
    </dgm:pt>
    <dgm:pt modelId="{A00B9E65-F59D-4C20-9087-FF305F2107F8}" type="pres">
      <dgm:prSet presAssocID="{24450B3B-4C26-4487-8C5F-5B1E4A3BBCC5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A67B5FE8-C1A3-4A32-A5A4-9EB68FBE061D}" type="pres">
      <dgm:prSet presAssocID="{B21354AB-8021-43B4-A25F-9A1738CDC02C}" presName="compNode" presStyleCnt="0"/>
      <dgm:spPr/>
    </dgm:pt>
    <dgm:pt modelId="{D8D49089-6C8F-4656-A81E-5214C7E51831}" type="pres">
      <dgm:prSet presAssocID="{B21354AB-8021-43B4-A25F-9A1738CDC02C}" presName="dummyConnPt" presStyleCnt="0"/>
      <dgm:spPr/>
    </dgm:pt>
    <dgm:pt modelId="{C1FFC9BE-E0B1-490F-A835-3EE1DDFB99A6}" type="pres">
      <dgm:prSet presAssocID="{B21354AB-8021-43B4-A25F-9A1738CDC02C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20581D-B803-4860-86AC-25D24C5E44BD}" type="pres">
      <dgm:prSet presAssocID="{BD07DC39-05CC-4ECB-AB04-9652DE015D8D}" presName="sibTrans" presStyleLbl="bgSibTrans2D1" presStyleIdx="0" presStyleCnt="8"/>
      <dgm:spPr/>
      <dgm:t>
        <a:bodyPr/>
        <a:lstStyle/>
        <a:p>
          <a:endParaRPr lang="ru-RU"/>
        </a:p>
      </dgm:t>
    </dgm:pt>
    <dgm:pt modelId="{463B9F66-AD00-4585-8E17-AC8EC5348F82}" type="pres">
      <dgm:prSet presAssocID="{4AACF9C7-5FBD-46E8-BFAA-044B2380CD8C}" presName="compNode" presStyleCnt="0"/>
      <dgm:spPr/>
    </dgm:pt>
    <dgm:pt modelId="{2A32FC64-52AF-4C66-8444-36DD2224B28D}" type="pres">
      <dgm:prSet presAssocID="{4AACF9C7-5FBD-46E8-BFAA-044B2380CD8C}" presName="dummyConnPt" presStyleCnt="0"/>
      <dgm:spPr/>
    </dgm:pt>
    <dgm:pt modelId="{52975ADA-7112-441D-8B86-FE1D52DCC2C0}" type="pres">
      <dgm:prSet presAssocID="{4AACF9C7-5FBD-46E8-BFAA-044B2380CD8C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FD7ED4-6971-4D43-964B-2361C5CEB79E}" type="pres">
      <dgm:prSet presAssocID="{7FE1A08D-6181-426D-A825-66C937FABB80}" presName="sibTrans" presStyleLbl="bgSibTrans2D1" presStyleIdx="1" presStyleCnt="8"/>
      <dgm:spPr/>
      <dgm:t>
        <a:bodyPr/>
        <a:lstStyle/>
        <a:p>
          <a:endParaRPr lang="ru-RU"/>
        </a:p>
      </dgm:t>
    </dgm:pt>
    <dgm:pt modelId="{48890ED0-703E-499D-9C30-8AD918358E41}" type="pres">
      <dgm:prSet presAssocID="{E38B668B-E83E-40E7-85CF-CC5EA916773A}" presName="compNode" presStyleCnt="0"/>
      <dgm:spPr/>
    </dgm:pt>
    <dgm:pt modelId="{FE334611-7DA7-426E-951C-09A772A800D6}" type="pres">
      <dgm:prSet presAssocID="{E38B668B-E83E-40E7-85CF-CC5EA916773A}" presName="dummyConnPt" presStyleCnt="0"/>
      <dgm:spPr/>
    </dgm:pt>
    <dgm:pt modelId="{5183954B-2433-4FE8-9F5C-98537AE3401E}" type="pres">
      <dgm:prSet presAssocID="{E38B668B-E83E-40E7-85CF-CC5EA916773A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782448-A7AD-4E45-8D65-E33B5B42E433}" type="pres">
      <dgm:prSet presAssocID="{F924CD74-B36A-4FFD-9057-DF3AC78CA02F}" presName="sibTrans" presStyleLbl="bgSibTrans2D1" presStyleIdx="2" presStyleCnt="8"/>
      <dgm:spPr/>
      <dgm:t>
        <a:bodyPr/>
        <a:lstStyle/>
        <a:p>
          <a:endParaRPr lang="ru-RU"/>
        </a:p>
      </dgm:t>
    </dgm:pt>
    <dgm:pt modelId="{81FCBBD3-AF46-4A0D-9A89-A0148F82D584}" type="pres">
      <dgm:prSet presAssocID="{77F6ED60-42FD-4C5B-AF86-1D355E99DFB4}" presName="compNode" presStyleCnt="0"/>
      <dgm:spPr/>
    </dgm:pt>
    <dgm:pt modelId="{5A5C6AF3-88D2-4B98-9955-DB91F54C40F6}" type="pres">
      <dgm:prSet presAssocID="{77F6ED60-42FD-4C5B-AF86-1D355E99DFB4}" presName="dummyConnPt" presStyleCnt="0"/>
      <dgm:spPr/>
    </dgm:pt>
    <dgm:pt modelId="{C14D7D8B-8DD3-4C53-985A-0E770CAF7871}" type="pres">
      <dgm:prSet presAssocID="{77F6ED60-42FD-4C5B-AF86-1D355E99DFB4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548A1B-5187-4FAF-B7C1-FB4FC6F172CE}" type="pres">
      <dgm:prSet presAssocID="{E78E5FEA-ABA2-4B77-B746-EE60C6B9AA60}" presName="sibTrans" presStyleLbl="bgSibTrans2D1" presStyleIdx="3" presStyleCnt="8"/>
      <dgm:spPr/>
      <dgm:t>
        <a:bodyPr/>
        <a:lstStyle/>
        <a:p>
          <a:endParaRPr lang="ru-RU"/>
        </a:p>
      </dgm:t>
    </dgm:pt>
    <dgm:pt modelId="{BCDA3B05-F87F-4A53-8F59-E715FCF5D8DD}" type="pres">
      <dgm:prSet presAssocID="{C7E7BB11-9EDE-4C4F-B765-5FFD71FA28E7}" presName="compNode" presStyleCnt="0"/>
      <dgm:spPr/>
    </dgm:pt>
    <dgm:pt modelId="{0C1A3DD8-D73A-4EE1-B8BF-D1C0D117F5EE}" type="pres">
      <dgm:prSet presAssocID="{C7E7BB11-9EDE-4C4F-B765-5FFD71FA28E7}" presName="dummyConnPt" presStyleCnt="0"/>
      <dgm:spPr/>
    </dgm:pt>
    <dgm:pt modelId="{FFDE02B0-5D3F-4BD7-AC75-206B49BCF744}" type="pres">
      <dgm:prSet presAssocID="{C7E7BB11-9EDE-4C4F-B765-5FFD71FA28E7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BA4756-161C-4D94-8DBF-4632B85B9486}" type="pres">
      <dgm:prSet presAssocID="{DC398BEC-B525-4F9C-B283-3D91581A12D4}" presName="sibTrans" presStyleLbl="bgSibTrans2D1" presStyleIdx="4" presStyleCnt="8"/>
      <dgm:spPr/>
      <dgm:t>
        <a:bodyPr/>
        <a:lstStyle/>
        <a:p>
          <a:endParaRPr lang="ru-RU"/>
        </a:p>
      </dgm:t>
    </dgm:pt>
    <dgm:pt modelId="{A1C9245B-AA3D-48F0-BCAA-F08EEC3B0660}" type="pres">
      <dgm:prSet presAssocID="{80D705B2-B81C-4F18-B142-9ECE4D7DB4F7}" presName="compNode" presStyleCnt="0"/>
      <dgm:spPr/>
    </dgm:pt>
    <dgm:pt modelId="{DD26286B-7A2D-483C-BDBA-7F7085E18BFC}" type="pres">
      <dgm:prSet presAssocID="{80D705B2-B81C-4F18-B142-9ECE4D7DB4F7}" presName="dummyConnPt" presStyleCnt="0"/>
      <dgm:spPr/>
    </dgm:pt>
    <dgm:pt modelId="{E454C6D2-9A25-4407-9923-FE077E8AA8B8}" type="pres">
      <dgm:prSet presAssocID="{80D705B2-B81C-4F18-B142-9ECE4D7DB4F7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AF2463-1030-4307-AC5A-FB1C4B7A7F09}" type="pres">
      <dgm:prSet presAssocID="{F653FDBC-9270-4DFF-A739-738F9265C557}" presName="sibTrans" presStyleLbl="bgSibTrans2D1" presStyleIdx="5" presStyleCnt="8"/>
      <dgm:spPr/>
      <dgm:t>
        <a:bodyPr/>
        <a:lstStyle/>
        <a:p>
          <a:endParaRPr lang="ru-RU"/>
        </a:p>
      </dgm:t>
    </dgm:pt>
    <dgm:pt modelId="{F18E0CD3-8500-479C-BF5A-461CE11BCF39}" type="pres">
      <dgm:prSet presAssocID="{FFEFE1E6-890E-4FFA-8985-9CDF433EC3DA}" presName="compNode" presStyleCnt="0"/>
      <dgm:spPr/>
    </dgm:pt>
    <dgm:pt modelId="{72E8B068-885C-404F-B272-9F52D4AA530D}" type="pres">
      <dgm:prSet presAssocID="{FFEFE1E6-890E-4FFA-8985-9CDF433EC3DA}" presName="dummyConnPt" presStyleCnt="0"/>
      <dgm:spPr/>
    </dgm:pt>
    <dgm:pt modelId="{6069026F-CDA2-4B7F-8407-1BE095158B98}" type="pres">
      <dgm:prSet presAssocID="{FFEFE1E6-890E-4FFA-8985-9CDF433EC3DA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63E21C-4170-45ED-8EBB-DF6C26070474}" type="pres">
      <dgm:prSet presAssocID="{FB2D0D95-E17D-4529-8E0B-E769FE37701B}" presName="sibTrans" presStyleLbl="bgSibTrans2D1" presStyleIdx="6" presStyleCnt="8"/>
      <dgm:spPr/>
      <dgm:t>
        <a:bodyPr/>
        <a:lstStyle/>
        <a:p>
          <a:endParaRPr lang="ru-RU"/>
        </a:p>
      </dgm:t>
    </dgm:pt>
    <dgm:pt modelId="{CCE132DF-8B6A-48B8-8E93-BB8EBFA05945}" type="pres">
      <dgm:prSet presAssocID="{2A784607-56E5-4588-86A6-D6EF75F5A051}" presName="compNode" presStyleCnt="0"/>
      <dgm:spPr/>
    </dgm:pt>
    <dgm:pt modelId="{F2E1380D-C70D-48DD-8B0D-9C72B8E571C3}" type="pres">
      <dgm:prSet presAssocID="{2A784607-56E5-4588-86A6-D6EF75F5A051}" presName="dummyConnPt" presStyleCnt="0"/>
      <dgm:spPr/>
    </dgm:pt>
    <dgm:pt modelId="{9753F6DF-84A2-47DB-88A8-7854A15A6E40}" type="pres">
      <dgm:prSet presAssocID="{2A784607-56E5-4588-86A6-D6EF75F5A051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5CBE2C-BCC8-4EAD-9D2D-DC70123BF75F}" type="pres">
      <dgm:prSet presAssocID="{732E929C-6123-428E-8A38-DC7672917329}" presName="sibTrans" presStyleLbl="bgSibTrans2D1" presStyleIdx="7" presStyleCnt="8"/>
      <dgm:spPr/>
      <dgm:t>
        <a:bodyPr/>
        <a:lstStyle/>
        <a:p>
          <a:endParaRPr lang="ru-RU"/>
        </a:p>
      </dgm:t>
    </dgm:pt>
    <dgm:pt modelId="{3CFDA793-A884-4260-87C2-A9861684B473}" type="pres">
      <dgm:prSet presAssocID="{616736F8-178B-4343-AC7C-EBA1F87E5CFD}" presName="compNode" presStyleCnt="0"/>
      <dgm:spPr/>
    </dgm:pt>
    <dgm:pt modelId="{B6EA582D-E9A8-4F66-BEC9-3AEF2E30F3BB}" type="pres">
      <dgm:prSet presAssocID="{616736F8-178B-4343-AC7C-EBA1F87E5CFD}" presName="dummyConnPt" presStyleCnt="0"/>
      <dgm:spPr/>
    </dgm:pt>
    <dgm:pt modelId="{55F8AA9A-DE14-439A-8FFB-2396406E9619}" type="pres">
      <dgm:prSet presAssocID="{616736F8-178B-4343-AC7C-EBA1F87E5CFD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2E22AC-0131-4A01-8631-7E7672108BEA}" type="presOf" srcId="{FFEFE1E6-890E-4FFA-8985-9CDF433EC3DA}" destId="{6069026F-CDA2-4B7F-8407-1BE095158B98}" srcOrd="0" destOrd="0" presId="urn:microsoft.com/office/officeart/2005/8/layout/bProcess4"/>
    <dgm:cxn modelId="{1F40269F-9067-4312-8E6F-FB24418739BB}" type="presOf" srcId="{C7E7BB11-9EDE-4C4F-B765-5FFD71FA28E7}" destId="{FFDE02B0-5D3F-4BD7-AC75-206B49BCF744}" srcOrd="0" destOrd="0" presId="urn:microsoft.com/office/officeart/2005/8/layout/bProcess4"/>
    <dgm:cxn modelId="{5DEB0F5A-A4E8-4374-BD7F-B79C3AD9B3AD}" type="presOf" srcId="{732E929C-6123-428E-8A38-DC7672917329}" destId="{B25CBE2C-BCC8-4EAD-9D2D-DC70123BF75F}" srcOrd="0" destOrd="0" presId="urn:microsoft.com/office/officeart/2005/8/layout/bProcess4"/>
    <dgm:cxn modelId="{3AFE083F-AFF0-4A11-9D8C-3D96ED3BDAE5}" type="presOf" srcId="{F924CD74-B36A-4FFD-9057-DF3AC78CA02F}" destId="{52782448-A7AD-4E45-8D65-E33B5B42E433}" srcOrd="0" destOrd="0" presId="urn:microsoft.com/office/officeart/2005/8/layout/bProcess4"/>
    <dgm:cxn modelId="{3802910A-6968-4AD3-8DA0-82BC17925588}" type="presOf" srcId="{BD07DC39-05CC-4ECB-AB04-9652DE015D8D}" destId="{0820581D-B803-4860-86AC-25D24C5E44BD}" srcOrd="0" destOrd="0" presId="urn:microsoft.com/office/officeart/2005/8/layout/bProcess4"/>
    <dgm:cxn modelId="{F3000D64-76AE-41D1-A89E-A5D07D50292E}" type="presOf" srcId="{F653FDBC-9270-4DFF-A739-738F9265C557}" destId="{54AF2463-1030-4307-AC5A-FB1C4B7A7F09}" srcOrd="0" destOrd="0" presId="urn:microsoft.com/office/officeart/2005/8/layout/bProcess4"/>
    <dgm:cxn modelId="{17BE150C-7F13-4094-AE86-E5C54943721A}" srcId="{24450B3B-4C26-4487-8C5F-5B1E4A3BBCC5}" destId="{FFEFE1E6-890E-4FFA-8985-9CDF433EC3DA}" srcOrd="6" destOrd="0" parTransId="{157D2675-805A-452F-9D3F-3FEE3BB988E8}" sibTransId="{FB2D0D95-E17D-4529-8E0B-E769FE37701B}"/>
    <dgm:cxn modelId="{895B93C3-E9FE-4A14-874F-AF84463C450F}" type="presOf" srcId="{24450B3B-4C26-4487-8C5F-5B1E4A3BBCC5}" destId="{A00B9E65-F59D-4C20-9087-FF305F2107F8}" srcOrd="0" destOrd="0" presId="urn:microsoft.com/office/officeart/2005/8/layout/bProcess4"/>
    <dgm:cxn modelId="{347564E6-68E4-48A4-9760-8842FF063855}" type="presOf" srcId="{4AACF9C7-5FBD-46E8-BFAA-044B2380CD8C}" destId="{52975ADA-7112-441D-8B86-FE1D52DCC2C0}" srcOrd="0" destOrd="0" presId="urn:microsoft.com/office/officeart/2005/8/layout/bProcess4"/>
    <dgm:cxn modelId="{D16D05FA-D393-4EF2-9C8E-CA800946E97A}" srcId="{24450B3B-4C26-4487-8C5F-5B1E4A3BBCC5}" destId="{616736F8-178B-4343-AC7C-EBA1F87E5CFD}" srcOrd="8" destOrd="0" parTransId="{64304B3C-13C0-45F4-B284-EE30F836B156}" sibTransId="{FA74FF95-BC97-4429-B608-DC00BC0C0C91}"/>
    <dgm:cxn modelId="{4FD05BF3-83E6-4B27-8917-4CF4BAB5B5D2}" srcId="{24450B3B-4C26-4487-8C5F-5B1E4A3BBCC5}" destId="{80D705B2-B81C-4F18-B142-9ECE4D7DB4F7}" srcOrd="5" destOrd="0" parTransId="{D4B17C3B-CA0A-4F1C-A056-8EE9D28C263F}" sibTransId="{F653FDBC-9270-4DFF-A739-738F9265C557}"/>
    <dgm:cxn modelId="{A973670A-8B91-42B0-A738-AF7C5D0F33F8}" type="presOf" srcId="{FB2D0D95-E17D-4529-8E0B-E769FE37701B}" destId="{A663E21C-4170-45ED-8EBB-DF6C26070474}" srcOrd="0" destOrd="0" presId="urn:microsoft.com/office/officeart/2005/8/layout/bProcess4"/>
    <dgm:cxn modelId="{D0D2B10A-CA1E-4DE0-A1BC-33970A555F10}" srcId="{24450B3B-4C26-4487-8C5F-5B1E4A3BBCC5}" destId="{B21354AB-8021-43B4-A25F-9A1738CDC02C}" srcOrd="0" destOrd="0" parTransId="{8BA1BC5C-F670-40EE-89C5-D3B84F8F1187}" sibTransId="{BD07DC39-05CC-4ECB-AB04-9652DE015D8D}"/>
    <dgm:cxn modelId="{E8E20670-6587-4953-A9C0-CF267A439AC6}" type="presOf" srcId="{616736F8-178B-4343-AC7C-EBA1F87E5CFD}" destId="{55F8AA9A-DE14-439A-8FFB-2396406E9619}" srcOrd="0" destOrd="0" presId="urn:microsoft.com/office/officeart/2005/8/layout/bProcess4"/>
    <dgm:cxn modelId="{8C4A320A-BD8F-45DF-B943-036730A61EF4}" srcId="{24450B3B-4C26-4487-8C5F-5B1E4A3BBCC5}" destId="{77F6ED60-42FD-4C5B-AF86-1D355E99DFB4}" srcOrd="3" destOrd="0" parTransId="{049BD16B-D3FB-4A3A-8A0B-3AB49C69351D}" sibTransId="{E78E5FEA-ABA2-4B77-B746-EE60C6B9AA60}"/>
    <dgm:cxn modelId="{BCF0A9C3-DADC-42B1-AB42-071EF4709662}" srcId="{24450B3B-4C26-4487-8C5F-5B1E4A3BBCC5}" destId="{C7E7BB11-9EDE-4C4F-B765-5FFD71FA28E7}" srcOrd="4" destOrd="0" parTransId="{D7DCD330-B157-420A-9281-846050854BB4}" sibTransId="{DC398BEC-B525-4F9C-B283-3D91581A12D4}"/>
    <dgm:cxn modelId="{5C9305E4-5606-4BB1-9362-5D67807C733D}" srcId="{24450B3B-4C26-4487-8C5F-5B1E4A3BBCC5}" destId="{E38B668B-E83E-40E7-85CF-CC5EA916773A}" srcOrd="2" destOrd="0" parTransId="{EDB6325F-AF62-4B20-955A-5BEDF0FD2585}" sibTransId="{F924CD74-B36A-4FFD-9057-DF3AC78CA02F}"/>
    <dgm:cxn modelId="{3690FF8A-8392-4EAF-BEBE-6774D03C5957}" type="presOf" srcId="{7FE1A08D-6181-426D-A825-66C937FABB80}" destId="{C9FD7ED4-6971-4D43-964B-2361C5CEB79E}" srcOrd="0" destOrd="0" presId="urn:microsoft.com/office/officeart/2005/8/layout/bProcess4"/>
    <dgm:cxn modelId="{32A447E6-C2A4-4B04-8DAF-B56D75F24D64}" type="presOf" srcId="{E78E5FEA-ABA2-4B77-B746-EE60C6B9AA60}" destId="{99548A1B-5187-4FAF-B7C1-FB4FC6F172CE}" srcOrd="0" destOrd="0" presId="urn:microsoft.com/office/officeart/2005/8/layout/bProcess4"/>
    <dgm:cxn modelId="{450661A2-2D09-4A24-AA2A-A6B4EA2A5251}" type="presOf" srcId="{77F6ED60-42FD-4C5B-AF86-1D355E99DFB4}" destId="{C14D7D8B-8DD3-4C53-985A-0E770CAF7871}" srcOrd="0" destOrd="0" presId="urn:microsoft.com/office/officeart/2005/8/layout/bProcess4"/>
    <dgm:cxn modelId="{0FD0F457-41EA-44E6-A609-E1D2EDA4A76F}" type="presOf" srcId="{DC398BEC-B525-4F9C-B283-3D91581A12D4}" destId="{4CBA4756-161C-4D94-8DBF-4632B85B9486}" srcOrd="0" destOrd="0" presId="urn:microsoft.com/office/officeart/2005/8/layout/bProcess4"/>
    <dgm:cxn modelId="{0C9881FF-D31A-4C9D-8942-1D2F89A659B7}" type="presOf" srcId="{2A784607-56E5-4588-86A6-D6EF75F5A051}" destId="{9753F6DF-84A2-47DB-88A8-7854A15A6E40}" srcOrd="0" destOrd="0" presId="urn:microsoft.com/office/officeart/2005/8/layout/bProcess4"/>
    <dgm:cxn modelId="{78DE7395-7B51-44B5-ACA2-A7134E733DAA}" type="presOf" srcId="{E38B668B-E83E-40E7-85CF-CC5EA916773A}" destId="{5183954B-2433-4FE8-9F5C-98537AE3401E}" srcOrd="0" destOrd="0" presId="urn:microsoft.com/office/officeart/2005/8/layout/bProcess4"/>
    <dgm:cxn modelId="{94DEA4AB-BBFE-4369-AE69-E644E10C3C76}" srcId="{24450B3B-4C26-4487-8C5F-5B1E4A3BBCC5}" destId="{4AACF9C7-5FBD-46E8-BFAA-044B2380CD8C}" srcOrd="1" destOrd="0" parTransId="{51818911-825F-4465-B9F7-3334768BCC9E}" sibTransId="{7FE1A08D-6181-426D-A825-66C937FABB80}"/>
    <dgm:cxn modelId="{52E98A74-54E9-4801-A2D0-2D6E6EE76575}" type="presOf" srcId="{B21354AB-8021-43B4-A25F-9A1738CDC02C}" destId="{C1FFC9BE-E0B1-490F-A835-3EE1DDFB99A6}" srcOrd="0" destOrd="0" presId="urn:microsoft.com/office/officeart/2005/8/layout/bProcess4"/>
    <dgm:cxn modelId="{20415957-42DF-4FC5-9D20-BB6ABE4CBDA3}" type="presOf" srcId="{80D705B2-B81C-4F18-B142-9ECE4D7DB4F7}" destId="{E454C6D2-9A25-4407-9923-FE077E8AA8B8}" srcOrd="0" destOrd="0" presId="urn:microsoft.com/office/officeart/2005/8/layout/bProcess4"/>
    <dgm:cxn modelId="{49CC1043-DBB2-4BCD-84D1-77997F93A7C4}" srcId="{24450B3B-4C26-4487-8C5F-5B1E4A3BBCC5}" destId="{2A784607-56E5-4588-86A6-D6EF75F5A051}" srcOrd="7" destOrd="0" parTransId="{3436C2D1-5A32-4D07-8B03-61A5A8285F88}" sibTransId="{732E929C-6123-428E-8A38-DC7672917329}"/>
    <dgm:cxn modelId="{856761E3-4789-475D-94BD-7E63C949790C}" type="presParOf" srcId="{A00B9E65-F59D-4C20-9087-FF305F2107F8}" destId="{A67B5FE8-C1A3-4A32-A5A4-9EB68FBE061D}" srcOrd="0" destOrd="0" presId="urn:microsoft.com/office/officeart/2005/8/layout/bProcess4"/>
    <dgm:cxn modelId="{84479C6B-311A-43B3-87AD-EEAE63778B67}" type="presParOf" srcId="{A67B5FE8-C1A3-4A32-A5A4-9EB68FBE061D}" destId="{D8D49089-6C8F-4656-A81E-5214C7E51831}" srcOrd="0" destOrd="0" presId="urn:microsoft.com/office/officeart/2005/8/layout/bProcess4"/>
    <dgm:cxn modelId="{620F6361-D5EC-4890-8BAB-F6CBC9450692}" type="presParOf" srcId="{A67B5FE8-C1A3-4A32-A5A4-9EB68FBE061D}" destId="{C1FFC9BE-E0B1-490F-A835-3EE1DDFB99A6}" srcOrd="1" destOrd="0" presId="urn:microsoft.com/office/officeart/2005/8/layout/bProcess4"/>
    <dgm:cxn modelId="{7E38728E-E126-4503-97A1-B91BC7910A5E}" type="presParOf" srcId="{A00B9E65-F59D-4C20-9087-FF305F2107F8}" destId="{0820581D-B803-4860-86AC-25D24C5E44BD}" srcOrd="1" destOrd="0" presId="urn:microsoft.com/office/officeart/2005/8/layout/bProcess4"/>
    <dgm:cxn modelId="{0527316A-6268-4604-94C3-C3931C03034F}" type="presParOf" srcId="{A00B9E65-F59D-4C20-9087-FF305F2107F8}" destId="{463B9F66-AD00-4585-8E17-AC8EC5348F82}" srcOrd="2" destOrd="0" presId="urn:microsoft.com/office/officeart/2005/8/layout/bProcess4"/>
    <dgm:cxn modelId="{4E9BF549-2A1B-4DC0-9E16-36061D14F075}" type="presParOf" srcId="{463B9F66-AD00-4585-8E17-AC8EC5348F82}" destId="{2A32FC64-52AF-4C66-8444-36DD2224B28D}" srcOrd="0" destOrd="0" presId="urn:microsoft.com/office/officeart/2005/8/layout/bProcess4"/>
    <dgm:cxn modelId="{7A04E9CF-18F5-4B71-822D-751358C81020}" type="presParOf" srcId="{463B9F66-AD00-4585-8E17-AC8EC5348F82}" destId="{52975ADA-7112-441D-8B86-FE1D52DCC2C0}" srcOrd="1" destOrd="0" presId="urn:microsoft.com/office/officeart/2005/8/layout/bProcess4"/>
    <dgm:cxn modelId="{5F549122-609A-4D06-AE09-AB4BC6C1ED57}" type="presParOf" srcId="{A00B9E65-F59D-4C20-9087-FF305F2107F8}" destId="{C9FD7ED4-6971-4D43-964B-2361C5CEB79E}" srcOrd="3" destOrd="0" presId="urn:microsoft.com/office/officeart/2005/8/layout/bProcess4"/>
    <dgm:cxn modelId="{49037D68-ABCE-4FA3-A115-EF38B3A9853C}" type="presParOf" srcId="{A00B9E65-F59D-4C20-9087-FF305F2107F8}" destId="{48890ED0-703E-499D-9C30-8AD918358E41}" srcOrd="4" destOrd="0" presId="urn:microsoft.com/office/officeart/2005/8/layout/bProcess4"/>
    <dgm:cxn modelId="{A0E8ACC6-919E-4725-B33B-7DAF0F7E6635}" type="presParOf" srcId="{48890ED0-703E-499D-9C30-8AD918358E41}" destId="{FE334611-7DA7-426E-951C-09A772A800D6}" srcOrd="0" destOrd="0" presId="urn:microsoft.com/office/officeart/2005/8/layout/bProcess4"/>
    <dgm:cxn modelId="{204E857A-F978-482F-8EA7-DBA25539312B}" type="presParOf" srcId="{48890ED0-703E-499D-9C30-8AD918358E41}" destId="{5183954B-2433-4FE8-9F5C-98537AE3401E}" srcOrd="1" destOrd="0" presId="urn:microsoft.com/office/officeart/2005/8/layout/bProcess4"/>
    <dgm:cxn modelId="{009E316A-6974-433C-8A8A-6FCEDE288E44}" type="presParOf" srcId="{A00B9E65-F59D-4C20-9087-FF305F2107F8}" destId="{52782448-A7AD-4E45-8D65-E33B5B42E433}" srcOrd="5" destOrd="0" presId="urn:microsoft.com/office/officeart/2005/8/layout/bProcess4"/>
    <dgm:cxn modelId="{50279524-0D30-41AC-BAD6-A066FC760121}" type="presParOf" srcId="{A00B9E65-F59D-4C20-9087-FF305F2107F8}" destId="{81FCBBD3-AF46-4A0D-9A89-A0148F82D584}" srcOrd="6" destOrd="0" presId="urn:microsoft.com/office/officeart/2005/8/layout/bProcess4"/>
    <dgm:cxn modelId="{7D9A7460-1A63-4E66-838E-5DE4F5DD3251}" type="presParOf" srcId="{81FCBBD3-AF46-4A0D-9A89-A0148F82D584}" destId="{5A5C6AF3-88D2-4B98-9955-DB91F54C40F6}" srcOrd="0" destOrd="0" presId="urn:microsoft.com/office/officeart/2005/8/layout/bProcess4"/>
    <dgm:cxn modelId="{281A3353-DCF2-45F8-9743-9179A9BF9001}" type="presParOf" srcId="{81FCBBD3-AF46-4A0D-9A89-A0148F82D584}" destId="{C14D7D8B-8DD3-4C53-985A-0E770CAF7871}" srcOrd="1" destOrd="0" presId="urn:microsoft.com/office/officeart/2005/8/layout/bProcess4"/>
    <dgm:cxn modelId="{6045CB53-23E5-4317-BCA8-31A256E7BFE8}" type="presParOf" srcId="{A00B9E65-F59D-4C20-9087-FF305F2107F8}" destId="{99548A1B-5187-4FAF-B7C1-FB4FC6F172CE}" srcOrd="7" destOrd="0" presId="urn:microsoft.com/office/officeart/2005/8/layout/bProcess4"/>
    <dgm:cxn modelId="{BD50585E-6D63-42A0-8EB5-62BE109D1DA2}" type="presParOf" srcId="{A00B9E65-F59D-4C20-9087-FF305F2107F8}" destId="{BCDA3B05-F87F-4A53-8F59-E715FCF5D8DD}" srcOrd="8" destOrd="0" presId="urn:microsoft.com/office/officeart/2005/8/layout/bProcess4"/>
    <dgm:cxn modelId="{40653F05-F507-43AE-A3CE-AA55D7D388F3}" type="presParOf" srcId="{BCDA3B05-F87F-4A53-8F59-E715FCF5D8DD}" destId="{0C1A3DD8-D73A-4EE1-B8BF-D1C0D117F5EE}" srcOrd="0" destOrd="0" presId="urn:microsoft.com/office/officeart/2005/8/layout/bProcess4"/>
    <dgm:cxn modelId="{D63CAD2B-D876-4656-A3E5-4756049C8EC3}" type="presParOf" srcId="{BCDA3B05-F87F-4A53-8F59-E715FCF5D8DD}" destId="{FFDE02B0-5D3F-4BD7-AC75-206B49BCF744}" srcOrd="1" destOrd="0" presId="urn:microsoft.com/office/officeart/2005/8/layout/bProcess4"/>
    <dgm:cxn modelId="{9D8586BC-AB55-4B40-81BE-E1B147F13B43}" type="presParOf" srcId="{A00B9E65-F59D-4C20-9087-FF305F2107F8}" destId="{4CBA4756-161C-4D94-8DBF-4632B85B9486}" srcOrd="9" destOrd="0" presId="urn:microsoft.com/office/officeart/2005/8/layout/bProcess4"/>
    <dgm:cxn modelId="{109F20CD-EC2F-49DF-B6BD-B79BA329CA49}" type="presParOf" srcId="{A00B9E65-F59D-4C20-9087-FF305F2107F8}" destId="{A1C9245B-AA3D-48F0-BCAA-F08EEC3B0660}" srcOrd="10" destOrd="0" presId="urn:microsoft.com/office/officeart/2005/8/layout/bProcess4"/>
    <dgm:cxn modelId="{8F95CCBE-3F97-4437-8CA5-87CFE341CCCE}" type="presParOf" srcId="{A1C9245B-AA3D-48F0-BCAA-F08EEC3B0660}" destId="{DD26286B-7A2D-483C-BDBA-7F7085E18BFC}" srcOrd="0" destOrd="0" presId="urn:microsoft.com/office/officeart/2005/8/layout/bProcess4"/>
    <dgm:cxn modelId="{CC3BD983-E323-4905-A5F0-F463BAFED15C}" type="presParOf" srcId="{A1C9245B-AA3D-48F0-BCAA-F08EEC3B0660}" destId="{E454C6D2-9A25-4407-9923-FE077E8AA8B8}" srcOrd="1" destOrd="0" presId="urn:microsoft.com/office/officeart/2005/8/layout/bProcess4"/>
    <dgm:cxn modelId="{33AA1E88-4368-463C-8F31-9598A5225686}" type="presParOf" srcId="{A00B9E65-F59D-4C20-9087-FF305F2107F8}" destId="{54AF2463-1030-4307-AC5A-FB1C4B7A7F09}" srcOrd="11" destOrd="0" presId="urn:microsoft.com/office/officeart/2005/8/layout/bProcess4"/>
    <dgm:cxn modelId="{ACC82AF0-B183-4895-84A0-841CA51F22DE}" type="presParOf" srcId="{A00B9E65-F59D-4C20-9087-FF305F2107F8}" destId="{F18E0CD3-8500-479C-BF5A-461CE11BCF39}" srcOrd="12" destOrd="0" presId="urn:microsoft.com/office/officeart/2005/8/layout/bProcess4"/>
    <dgm:cxn modelId="{D4DDBBE3-7F96-42E3-B8EC-72E52D668760}" type="presParOf" srcId="{F18E0CD3-8500-479C-BF5A-461CE11BCF39}" destId="{72E8B068-885C-404F-B272-9F52D4AA530D}" srcOrd="0" destOrd="0" presId="urn:microsoft.com/office/officeart/2005/8/layout/bProcess4"/>
    <dgm:cxn modelId="{D2278C31-5DB2-402C-A450-BEF1AF1F7B97}" type="presParOf" srcId="{F18E0CD3-8500-479C-BF5A-461CE11BCF39}" destId="{6069026F-CDA2-4B7F-8407-1BE095158B98}" srcOrd="1" destOrd="0" presId="urn:microsoft.com/office/officeart/2005/8/layout/bProcess4"/>
    <dgm:cxn modelId="{9E544982-1836-432E-80F3-39FF024B38DA}" type="presParOf" srcId="{A00B9E65-F59D-4C20-9087-FF305F2107F8}" destId="{A663E21C-4170-45ED-8EBB-DF6C26070474}" srcOrd="13" destOrd="0" presId="urn:microsoft.com/office/officeart/2005/8/layout/bProcess4"/>
    <dgm:cxn modelId="{5C9B189D-C2E7-4018-B77D-A3A276333441}" type="presParOf" srcId="{A00B9E65-F59D-4C20-9087-FF305F2107F8}" destId="{CCE132DF-8B6A-48B8-8E93-BB8EBFA05945}" srcOrd="14" destOrd="0" presId="urn:microsoft.com/office/officeart/2005/8/layout/bProcess4"/>
    <dgm:cxn modelId="{F1A85BB3-E605-46A7-9C23-E1C088D8E026}" type="presParOf" srcId="{CCE132DF-8B6A-48B8-8E93-BB8EBFA05945}" destId="{F2E1380D-C70D-48DD-8B0D-9C72B8E571C3}" srcOrd="0" destOrd="0" presId="urn:microsoft.com/office/officeart/2005/8/layout/bProcess4"/>
    <dgm:cxn modelId="{C781BE6F-123B-4D19-ADB6-CF249C508225}" type="presParOf" srcId="{CCE132DF-8B6A-48B8-8E93-BB8EBFA05945}" destId="{9753F6DF-84A2-47DB-88A8-7854A15A6E40}" srcOrd="1" destOrd="0" presId="urn:microsoft.com/office/officeart/2005/8/layout/bProcess4"/>
    <dgm:cxn modelId="{533A0E72-DA56-41A9-B2CF-166582E58D7F}" type="presParOf" srcId="{A00B9E65-F59D-4C20-9087-FF305F2107F8}" destId="{B25CBE2C-BCC8-4EAD-9D2D-DC70123BF75F}" srcOrd="15" destOrd="0" presId="urn:microsoft.com/office/officeart/2005/8/layout/bProcess4"/>
    <dgm:cxn modelId="{DC8796F5-711A-4708-9C9C-DC5B9DB2EEC7}" type="presParOf" srcId="{A00B9E65-F59D-4C20-9087-FF305F2107F8}" destId="{3CFDA793-A884-4260-87C2-A9861684B473}" srcOrd="16" destOrd="0" presId="urn:microsoft.com/office/officeart/2005/8/layout/bProcess4"/>
    <dgm:cxn modelId="{E11379D5-DC33-46BE-89FA-AC52357EE97C}" type="presParOf" srcId="{3CFDA793-A884-4260-87C2-A9861684B473}" destId="{B6EA582D-E9A8-4F66-BEC9-3AEF2E30F3BB}" srcOrd="0" destOrd="0" presId="urn:microsoft.com/office/officeart/2005/8/layout/bProcess4"/>
    <dgm:cxn modelId="{19999159-85E1-490A-BA9A-8F30D6D482D1}" type="presParOf" srcId="{3CFDA793-A884-4260-87C2-A9861684B473}" destId="{55F8AA9A-DE14-439A-8FFB-2396406E9619}" srcOrd="1" destOrd="0" presId="urn:microsoft.com/office/officeart/2005/8/layout/bProcess4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D5DEAF-8011-4AC8-8020-5FB463AB8E99}" type="doc">
      <dgm:prSet loTypeId="urn:microsoft.com/office/officeart/2005/8/layout/arrow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F2B4D9-9FD9-4D89-95B2-0BBBA7AC6B8D}">
      <dgm:prSet phldrT="[Текст]" custT="1"/>
      <dgm:spPr>
        <a:solidFill>
          <a:srgbClr val="E5E5FF"/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1800" dirty="0" smtClean="0"/>
            <a:t>Категория бытия связана с поиском объединяющего начала в многообразном мире вещей.  Ее функция состоит в том, чтобы свидетельствовать о наличии того, что  нечто уже есть, осуществилось как действительность и приобрело определенный вид.</a:t>
          </a:r>
        </a:p>
        <a:p>
          <a:r>
            <a:rPr lang="ru-RU" sz="1800" dirty="0" smtClean="0"/>
            <a:t>Форма проявления бытия - нечто</a:t>
          </a:r>
          <a:endParaRPr lang="ru-RU" sz="1800" dirty="0"/>
        </a:p>
      </dgm:t>
    </dgm:pt>
    <dgm:pt modelId="{ABBD86D8-8E89-4442-A3F4-0546E983DD9C}" type="parTrans" cxnId="{8A6A33B4-AF84-4076-A4BA-3695CD275C6B}">
      <dgm:prSet/>
      <dgm:spPr/>
      <dgm:t>
        <a:bodyPr/>
        <a:lstStyle/>
        <a:p>
          <a:endParaRPr lang="ru-RU"/>
        </a:p>
      </dgm:t>
    </dgm:pt>
    <dgm:pt modelId="{BA5BAA0E-A77D-48F7-923E-A0205FB5138F}" type="sibTrans" cxnId="{8A6A33B4-AF84-4076-A4BA-3695CD275C6B}">
      <dgm:prSet/>
      <dgm:spPr/>
      <dgm:t>
        <a:bodyPr/>
        <a:lstStyle/>
        <a:p>
          <a:endParaRPr lang="ru-RU"/>
        </a:p>
      </dgm:t>
    </dgm:pt>
    <dgm:pt modelId="{5A2B5C0E-D2CC-404C-B131-9FBF4CB06518}">
      <dgm:prSet phldrT="[Текст]" custT="1"/>
      <dgm:spPr>
        <a:solidFill>
          <a:srgbClr val="D5E3FF"/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1800" dirty="0" smtClean="0"/>
            <a:t>Категория небытия фиксирует все то, что реально не существует, что пока еще не возникло, или уже прекратило свое существование.</a:t>
          </a:r>
        </a:p>
        <a:p>
          <a:r>
            <a:rPr lang="ru-RU" sz="1800" dirty="0" smtClean="0"/>
            <a:t>Форма проявления небытия - ничто</a:t>
          </a:r>
          <a:endParaRPr lang="ru-RU" sz="1800" dirty="0"/>
        </a:p>
      </dgm:t>
    </dgm:pt>
    <dgm:pt modelId="{35E489FF-B7A9-4A64-8812-3BD9E81BCF77}" type="parTrans" cxnId="{FBC78A7A-6B58-4142-B525-1E84E0A5A11E}">
      <dgm:prSet/>
      <dgm:spPr/>
      <dgm:t>
        <a:bodyPr/>
        <a:lstStyle/>
        <a:p>
          <a:endParaRPr lang="ru-RU"/>
        </a:p>
      </dgm:t>
    </dgm:pt>
    <dgm:pt modelId="{A925110D-2B89-423E-84A6-ED20BC2E8B3E}" type="sibTrans" cxnId="{FBC78A7A-6B58-4142-B525-1E84E0A5A11E}">
      <dgm:prSet/>
      <dgm:spPr/>
      <dgm:t>
        <a:bodyPr/>
        <a:lstStyle/>
        <a:p>
          <a:endParaRPr lang="ru-RU"/>
        </a:p>
      </dgm:t>
    </dgm:pt>
    <dgm:pt modelId="{F1038A37-4F05-4753-9D36-3CB6797FFF7C}">
      <dgm:prSet/>
      <dgm:spPr/>
      <dgm:t>
        <a:bodyPr/>
        <a:lstStyle/>
        <a:p>
          <a:endParaRPr lang="ru-RU"/>
        </a:p>
      </dgm:t>
    </dgm:pt>
    <dgm:pt modelId="{0FCC0C74-F65F-47A2-879E-251A550BADFD}" type="parTrans" cxnId="{422A6625-C80E-4002-B5A3-9AB5BA581611}">
      <dgm:prSet/>
      <dgm:spPr/>
      <dgm:t>
        <a:bodyPr/>
        <a:lstStyle/>
        <a:p>
          <a:endParaRPr lang="ru-RU"/>
        </a:p>
      </dgm:t>
    </dgm:pt>
    <dgm:pt modelId="{2294A9F5-7B63-479F-83BE-2F667DBE7631}" type="sibTrans" cxnId="{422A6625-C80E-4002-B5A3-9AB5BA581611}">
      <dgm:prSet/>
      <dgm:spPr/>
      <dgm:t>
        <a:bodyPr/>
        <a:lstStyle/>
        <a:p>
          <a:endParaRPr lang="ru-RU"/>
        </a:p>
      </dgm:t>
    </dgm:pt>
    <dgm:pt modelId="{6D468CB9-D072-445C-8ED5-C3B20996B66E}">
      <dgm:prSet/>
      <dgm:spPr/>
      <dgm:t>
        <a:bodyPr/>
        <a:lstStyle/>
        <a:p>
          <a:endParaRPr lang="ru-RU"/>
        </a:p>
      </dgm:t>
    </dgm:pt>
    <dgm:pt modelId="{B5112F1C-27B5-4A1E-AC6B-5281F352E06E}" type="parTrans" cxnId="{1949734D-0B0F-486F-883F-45ADF99D36D4}">
      <dgm:prSet/>
      <dgm:spPr/>
      <dgm:t>
        <a:bodyPr/>
        <a:lstStyle/>
        <a:p>
          <a:endParaRPr lang="ru-RU"/>
        </a:p>
      </dgm:t>
    </dgm:pt>
    <dgm:pt modelId="{F83A71A2-AC1A-4771-8857-A3669C87BC25}" type="sibTrans" cxnId="{1949734D-0B0F-486F-883F-45ADF99D36D4}">
      <dgm:prSet/>
      <dgm:spPr/>
      <dgm:t>
        <a:bodyPr/>
        <a:lstStyle/>
        <a:p>
          <a:endParaRPr lang="ru-RU"/>
        </a:p>
      </dgm:t>
    </dgm:pt>
    <dgm:pt modelId="{1F0C6FC6-7836-4773-9037-C84014D89269}" type="pres">
      <dgm:prSet presAssocID="{57D5DEAF-8011-4AC8-8020-5FB463AB8E9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C90077-8FE0-4847-8334-DB34CED430A4}" type="pres">
      <dgm:prSet presAssocID="{C3F2B4D9-9FD9-4D89-95B2-0BBBA7AC6B8D}" presName="upArrow" presStyleLbl="node1" presStyleIdx="0" presStyleCnt="2"/>
      <dgm:spPr>
        <a:solidFill>
          <a:srgbClr val="7030A0"/>
        </a:solidFill>
      </dgm:spPr>
    </dgm:pt>
    <dgm:pt modelId="{D92B1FC7-F0F1-4A7D-AFDD-A7AA8911FF3D}" type="pres">
      <dgm:prSet presAssocID="{C3F2B4D9-9FD9-4D89-95B2-0BBBA7AC6B8D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26DA67-BEE0-4DE2-9C2F-2CCF2771CC1F}" type="pres">
      <dgm:prSet presAssocID="{5A2B5C0E-D2CC-404C-B131-9FBF4CB06518}" presName="downArrow" presStyleLbl="node1" presStyleIdx="1" presStyleCnt="2"/>
      <dgm:spPr/>
    </dgm:pt>
    <dgm:pt modelId="{FD85BE37-09C4-4F45-9873-5D2A82571953}" type="pres">
      <dgm:prSet presAssocID="{5A2B5C0E-D2CC-404C-B131-9FBF4CB06518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8EB83E-84D3-4230-8F92-31871731C19C}" type="presOf" srcId="{C3F2B4D9-9FD9-4D89-95B2-0BBBA7AC6B8D}" destId="{D92B1FC7-F0F1-4A7D-AFDD-A7AA8911FF3D}" srcOrd="0" destOrd="0" presId="urn:microsoft.com/office/officeart/2005/8/layout/arrow4"/>
    <dgm:cxn modelId="{76812B3B-6747-4573-9D15-3BF5E543F7F2}" type="presOf" srcId="{57D5DEAF-8011-4AC8-8020-5FB463AB8E99}" destId="{1F0C6FC6-7836-4773-9037-C84014D89269}" srcOrd="0" destOrd="0" presId="urn:microsoft.com/office/officeart/2005/8/layout/arrow4"/>
    <dgm:cxn modelId="{1949734D-0B0F-486F-883F-45ADF99D36D4}" srcId="{57D5DEAF-8011-4AC8-8020-5FB463AB8E99}" destId="{6D468CB9-D072-445C-8ED5-C3B20996B66E}" srcOrd="3" destOrd="0" parTransId="{B5112F1C-27B5-4A1E-AC6B-5281F352E06E}" sibTransId="{F83A71A2-AC1A-4771-8857-A3669C87BC25}"/>
    <dgm:cxn modelId="{FBC78A7A-6B58-4142-B525-1E84E0A5A11E}" srcId="{57D5DEAF-8011-4AC8-8020-5FB463AB8E99}" destId="{5A2B5C0E-D2CC-404C-B131-9FBF4CB06518}" srcOrd="1" destOrd="0" parTransId="{35E489FF-B7A9-4A64-8812-3BD9E81BCF77}" sibTransId="{A925110D-2B89-423E-84A6-ED20BC2E8B3E}"/>
    <dgm:cxn modelId="{422A6625-C80E-4002-B5A3-9AB5BA581611}" srcId="{57D5DEAF-8011-4AC8-8020-5FB463AB8E99}" destId="{F1038A37-4F05-4753-9D36-3CB6797FFF7C}" srcOrd="2" destOrd="0" parTransId="{0FCC0C74-F65F-47A2-879E-251A550BADFD}" sibTransId="{2294A9F5-7B63-479F-83BE-2F667DBE7631}"/>
    <dgm:cxn modelId="{ACDD6959-B079-47FB-9EB9-43A36CEFCB53}" type="presOf" srcId="{5A2B5C0E-D2CC-404C-B131-9FBF4CB06518}" destId="{FD85BE37-09C4-4F45-9873-5D2A82571953}" srcOrd="0" destOrd="0" presId="urn:microsoft.com/office/officeart/2005/8/layout/arrow4"/>
    <dgm:cxn modelId="{8A6A33B4-AF84-4076-A4BA-3695CD275C6B}" srcId="{57D5DEAF-8011-4AC8-8020-5FB463AB8E99}" destId="{C3F2B4D9-9FD9-4D89-95B2-0BBBA7AC6B8D}" srcOrd="0" destOrd="0" parTransId="{ABBD86D8-8E89-4442-A3F4-0546E983DD9C}" sibTransId="{BA5BAA0E-A77D-48F7-923E-A0205FB5138F}"/>
    <dgm:cxn modelId="{36ECAA91-FFC1-4DC3-9EDA-AC17A5A6956C}" type="presParOf" srcId="{1F0C6FC6-7836-4773-9037-C84014D89269}" destId="{8FC90077-8FE0-4847-8334-DB34CED430A4}" srcOrd="0" destOrd="0" presId="urn:microsoft.com/office/officeart/2005/8/layout/arrow4"/>
    <dgm:cxn modelId="{B8733EE8-2FC6-4A11-B834-A69C1C58EB1D}" type="presParOf" srcId="{1F0C6FC6-7836-4773-9037-C84014D89269}" destId="{D92B1FC7-F0F1-4A7D-AFDD-A7AA8911FF3D}" srcOrd="1" destOrd="0" presId="urn:microsoft.com/office/officeart/2005/8/layout/arrow4"/>
    <dgm:cxn modelId="{82233D72-D63A-4BF7-8B0B-BCCAE7C79E70}" type="presParOf" srcId="{1F0C6FC6-7836-4773-9037-C84014D89269}" destId="{E826DA67-BEE0-4DE2-9C2F-2CCF2771CC1F}" srcOrd="2" destOrd="0" presId="urn:microsoft.com/office/officeart/2005/8/layout/arrow4"/>
    <dgm:cxn modelId="{8A58A1D8-DF77-4D3F-9207-E20DF9999AEB}" type="presParOf" srcId="{1F0C6FC6-7836-4773-9037-C84014D89269}" destId="{FD85BE37-09C4-4F45-9873-5D2A82571953}" srcOrd="3" destOrd="0" presId="urn:microsoft.com/office/officeart/2005/8/layout/arrow4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5FA252-3125-4149-B1E9-08BDD24FA270}" type="doc">
      <dgm:prSet loTypeId="urn:microsoft.com/office/officeart/2005/8/layout/hLis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FCC320C-3BFA-4946-A364-DA89947BABBE}">
      <dgm:prSet phldrT="[Текст]"/>
      <dgm:spPr/>
      <dgm:t>
        <a:bodyPr/>
        <a:lstStyle/>
        <a:p>
          <a:pPr>
            <a:spcAft>
              <a:spcPts val="0"/>
            </a:spcAft>
          </a:pPr>
          <a:r>
            <a:rPr lang="ru-RU" b="1" dirty="0" smtClean="0">
              <a:solidFill>
                <a:srgbClr val="FFFF00"/>
              </a:solidFill>
            </a:rPr>
            <a:t>Проблема отношения </a:t>
          </a:r>
        </a:p>
        <a:p>
          <a:pPr>
            <a:spcAft>
              <a:spcPts val="0"/>
            </a:spcAft>
          </a:pPr>
          <a:r>
            <a:rPr lang="ru-RU" b="1" dirty="0" smtClean="0">
              <a:solidFill>
                <a:srgbClr val="FFFF00"/>
              </a:solidFill>
            </a:rPr>
            <a:t>бытия и небытия</a:t>
          </a:r>
          <a:endParaRPr lang="ru-RU" b="1" dirty="0">
            <a:solidFill>
              <a:srgbClr val="FFFF00"/>
            </a:solidFill>
          </a:endParaRPr>
        </a:p>
      </dgm:t>
    </dgm:pt>
    <dgm:pt modelId="{FBDF7C92-7F9D-416F-89B2-D987D0EDC058}" type="parTrans" cxnId="{467E0C47-9E5E-4556-9A26-1EAAABE4B8AA}">
      <dgm:prSet/>
      <dgm:spPr/>
      <dgm:t>
        <a:bodyPr/>
        <a:lstStyle/>
        <a:p>
          <a:endParaRPr lang="ru-RU"/>
        </a:p>
      </dgm:t>
    </dgm:pt>
    <dgm:pt modelId="{89188597-DE64-4333-B767-5E80FB4328B0}" type="sibTrans" cxnId="{467E0C47-9E5E-4556-9A26-1EAAABE4B8AA}">
      <dgm:prSet/>
      <dgm:spPr/>
      <dgm:t>
        <a:bodyPr/>
        <a:lstStyle/>
        <a:p>
          <a:endParaRPr lang="ru-RU"/>
        </a:p>
      </dgm:t>
    </dgm:pt>
    <dgm:pt modelId="{469A6430-6D65-467F-8160-5CA92595D4B6}">
      <dgm:prSet phldrT="[Текст]"/>
      <dgm:spPr>
        <a:solidFill>
          <a:srgbClr val="D5E3FF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Что является изначальным – бытие или небытие?</a:t>
          </a:r>
          <a:endParaRPr lang="ru-RU" dirty="0">
            <a:solidFill>
              <a:schemeClr val="tx1"/>
            </a:solidFill>
          </a:endParaRPr>
        </a:p>
      </dgm:t>
    </dgm:pt>
    <dgm:pt modelId="{570490C0-96CB-4281-93BA-CAD8157FD550}" type="parTrans" cxnId="{EE5C9B35-0196-4B37-B94F-5A95A2D2D375}">
      <dgm:prSet/>
      <dgm:spPr/>
      <dgm:t>
        <a:bodyPr/>
        <a:lstStyle/>
        <a:p>
          <a:endParaRPr lang="ru-RU"/>
        </a:p>
      </dgm:t>
    </dgm:pt>
    <dgm:pt modelId="{8988A4DC-820F-49F4-AD10-21E3C9486ACE}" type="sibTrans" cxnId="{EE5C9B35-0196-4B37-B94F-5A95A2D2D375}">
      <dgm:prSet/>
      <dgm:spPr/>
      <dgm:t>
        <a:bodyPr/>
        <a:lstStyle/>
        <a:p>
          <a:endParaRPr lang="ru-RU"/>
        </a:p>
      </dgm:t>
    </dgm:pt>
    <dgm:pt modelId="{441D3927-5FE9-42A9-B22E-C791B5045892}">
      <dgm:prSet phldrT="[Текст]"/>
      <dgm:spPr/>
      <dgm:t>
        <a:bodyPr/>
        <a:lstStyle/>
        <a:p>
          <a:r>
            <a:rPr lang="ru-RU" dirty="0" smtClean="0"/>
            <a:t>«Есть или не есть» - </a:t>
          </a:r>
          <a:r>
            <a:rPr lang="ru-RU" dirty="0" err="1" smtClean="0"/>
            <a:t>Парменид</a:t>
          </a:r>
          <a:r>
            <a:rPr lang="ru-RU" dirty="0" smtClean="0"/>
            <a:t> (</a:t>
          </a:r>
          <a:r>
            <a:rPr lang="en-US" dirty="0" smtClean="0"/>
            <a:t>VI-V</a:t>
          </a:r>
          <a:r>
            <a:rPr lang="ru-RU" dirty="0" smtClean="0"/>
            <a:t> вв. до н.э.)</a:t>
          </a:r>
          <a:endParaRPr lang="ru-RU" dirty="0"/>
        </a:p>
      </dgm:t>
    </dgm:pt>
    <dgm:pt modelId="{CE76EC40-CF8C-43D9-9FD8-BE8692C92E7C}" type="parTrans" cxnId="{F32326D5-32E5-41AC-B396-F1AEA0EA8AE2}">
      <dgm:prSet/>
      <dgm:spPr/>
      <dgm:t>
        <a:bodyPr/>
        <a:lstStyle/>
        <a:p>
          <a:endParaRPr lang="ru-RU"/>
        </a:p>
      </dgm:t>
    </dgm:pt>
    <dgm:pt modelId="{F41B5635-2F8E-47D4-AEBC-F2684A8DB006}" type="sibTrans" cxnId="{F32326D5-32E5-41AC-B396-F1AEA0EA8AE2}">
      <dgm:prSet/>
      <dgm:spPr/>
      <dgm:t>
        <a:bodyPr/>
        <a:lstStyle/>
        <a:p>
          <a:endParaRPr lang="ru-RU"/>
        </a:p>
      </dgm:t>
    </dgm:pt>
    <dgm:pt modelId="{62C3CFE1-86EA-4178-BC27-EDC5430F3073}">
      <dgm:prSet phldrT="[Текст]"/>
      <dgm:spPr>
        <a:solidFill>
          <a:srgbClr val="FFCCCC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Вопрос о предельных основаниях мира и природе его  существования</a:t>
          </a:r>
          <a:endParaRPr lang="ru-RU" dirty="0">
            <a:solidFill>
              <a:schemeClr val="tx1"/>
            </a:solidFill>
          </a:endParaRPr>
        </a:p>
      </dgm:t>
    </dgm:pt>
    <dgm:pt modelId="{64DBBD76-9960-4655-89B8-418DBBE20346}" type="parTrans" cxnId="{07A6C8E1-CA99-4733-AFC7-2C8DBEA85E1E}">
      <dgm:prSet/>
      <dgm:spPr/>
      <dgm:t>
        <a:bodyPr/>
        <a:lstStyle/>
        <a:p>
          <a:endParaRPr lang="ru-RU"/>
        </a:p>
      </dgm:t>
    </dgm:pt>
    <dgm:pt modelId="{E0F7A870-CBDB-4D33-B08B-90987483093B}" type="sibTrans" cxnId="{07A6C8E1-CA99-4733-AFC7-2C8DBEA85E1E}">
      <dgm:prSet/>
      <dgm:spPr/>
      <dgm:t>
        <a:bodyPr/>
        <a:lstStyle/>
        <a:p>
          <a:endParaRPr lang="ru-RU"/>
        </a:p>
      </dgm:t>
    </dgm:pt>
    <dgm:pt modelId="{AF7D0810-8F04-4B1D-A663-C7D9BBF2169C}" type="pres">
      <dgm:prSet presAssocID="{165FA252-3125-4149-B1E9-08BDD24FA27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2BB566-2468-4C6F-89AC-2C246B43B9A5}" type="pres">
      <dgm:prSet presAssocID="{8FCC320C-3BFA-4946-A364-DA89947BABBE}" presName="roof" presStyleLbl="dkBgShp" presStyleIdx="0" presStyleCnt="2"/>
      <dgm:spPr/>
      <dgm:t>
        <a:bodyPr/>
        <a:lstStyle/>
        <a:p>
          <a:endParaRPr lang="ru-RU"/>
        </a:p>
      </dgm:t>
    </dgm:pt>
    <dgm:pt modelId="{7F25C7C0-83FD-4EC9-B0A5-8FC7D6F9FD86}" type="pres">
      <dgm:prSet presAssocID="{8FCC320C-3BFA-4946-A364-DA89947BABBE}" presName="pillars" presStyleCnt="0"/>
      <dgm:spPr/>
    </dgm:pt>
    <dgm:pt modelId="{9D5702BE-8CE4-4D9E-B7ED-FEA1B1EFFFFC}" type="pres">
      <dgm:prSet presAssocID="{8FCC320C-3BFA-4946-A364-DA89947BABBE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F5549F-FE16-4EC4-9DCC-35312EA55FB1}" type="pres">
      <dgm:prSet presAssocID="{441D3927-5FE9-42A9-B22E-C791B5045892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A6A112-57A8-4055-8780-303DC12F75C8}" type="pres">
      <dgm:prSet presAssocID="{62C3CFE1-86EA-4178-BC27-EDC5430F3073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CDD059-F7B1-4938-AE37-6264124676B6}" type="pres">
      <dgm:prSet presAssocID="{8FCC320C-3BFA-4946-A364-DA89947BABBE}" presName="base" presStyleLbl="dkBgShp" presStyleIdx="1" presStyleCnt="2"/>
      <dgm:spPr/>
    </dgm:pt>
  </dgm:ptLst>
  <dgm:cxnLst>
    <dgm:cxn modelId="{07A6C8E1-CA99-4733-AFC7-2C8DBEA85E1E}" srcId="{8FCC320C-3BFA-4946-A364-DA89947BABBE}" destId="{62C3CFE1-86EA-4178-BC27-EDC5430F3073}" srcOrd="2" destOrd="0" parTransId="{64DBBD76-9960-4655-89B8-418DBBE20346}" sibTransId="{E0F7A870-CBDB-4D33-B08B-90987483093B}"/>
    <dgm:cxn modelId="{B35111E7-D12D-49D0-AAE2-0AD58FB802B7}" type="presOf" srcId="{62C3CFE1-86EA-4178-BC27-EDC5430F3073}" destId="{05A6A112-57A8-4055-8780-303DC12F75C8}" srcOrd="0" destOrd="0" presId="urn:microsoft.com/office/officeart/2005/8/layout/hList3"/>
    <dgm:cxn modelId="{467E0C47-9E5E-4556-9A26-1EAAABE4B8AA}" srcId="{165FA252-3125-4149-B1E9-08BDD24FA270}" destId="{8FCC320C-3BFA-4946-A364-DA89947BABBE}" srcOrd="0" destOrd="0" parTransId="{FBDF7C92-7F9D-416F-89B2-D987D0EDC058}" sibTransId="{89188597-DE64-4333-B767-5E80FB4328B0}"/>
    <dgm:cxn modelId="{240136F1-C4FE-4159-B9CF-9EB93C9DC5FD}" type="presOf" srcId="{8FCC320C-3BFA-4946-A364-DA89947BABBE}" destId="{C12BB566-2468-4C6F-89AC-2C246B43B9A5}" srcOrd="0" destOrd="0" presId="urn:microsoft.com/office/officeart/2005/8/layout/hList3"/>
    <dgm:cxn modelId="{F32326D5-32E5-41AC-B396-F1AEA0EA8AE2}" srcId="{8FCC320C-3BFA-4946-A364-DA89947BABBE}" destId="{441D3927-5FE9-42A9-B22E-C791B5045892}" srcOrd="1" destOrd="0" parTransId="{CE76EC40-CF8C-43D9-9FD8-BE8692C92E7C}" sibTransId="{F41B5635-2F8E-47D4-AEBC-F2684A8DB006}"/>
    <dgm:cxn modelId="{B79C71C6-975E-43B9-AE02-0FF98BF57849}" type="presOf" srcId="{469A6430-6D65-467F-8160-5CA92595D4B6}" destId="{9D5702BE-8CE4-4D9E-B7ED-FEA1B1EFFFFC}" srcOrd="0" destOrd="0" presId="urn:microsoft.com/office/officeart/2005/8/layout/hList3"/>
    <dgm:cxn modelId="{D00A5636-E801-4550-B092-5B47E4E3CA3D}" type="presOf" srcId="{441D3927-5FE9-42A9-B22E-C791B5045892}" destId="{80F5549F-FE16-4EC4-9DCC-35312EA55FB1}" srcOrd="0" destOrd="0" presId="urn:microsoft.com/office/officeart/2005/8/layout/hList3"/>
    <dgm:cxn modelId="{6074200E-2188-4961-8B2B-97F5CC113464}" type="presOf" srcId="{165FA252-3125-4149-B1E9-08BDD24FA270}" destId="{AF7D0810-8F04-4B1D-A663-C7D9BBF2169C}" srcOrd="0" destOrd="0" presId="urn:microsoft.com/office/officeart/2005/8/layout/hList3"/>
    <dgm:cxn modelId="{EE5C9B35-0196-4B37-B94F-5A95A2D2D375}" srcId="{8FCC320C-3BFA-4946-A364-DA89947BABBE}" destId="{469A6430-6D65-467F-8160-5CA92595D4B6}" srcOrd="0" destOrd="0" parTransId="{570490C0-96CB-4281-93BA-CAD8157FD550}" sibTransId="{8988A4DC-820F-49F4-AD10-21E3C9486ACE}"/>
    <dgm:cxn modelId="{99ED637F-CBD0-4EF4-B8A9-1D0AD2F80C9B}" type="presParOf" srcId="{AF7D0810-8F04-4B1D-A663-C7D9BBF2169C}" destId="{C12BB566-2468-4C6F-89AC-2C246B43B9A5}" srcOrd="0" destOrd="0" presId="urn:microsoft.com/office/officeart/2005/8/layout/hList3"/>
    <dgm:cxn modelId="{F28ED036-E3A6-4ECF-80DA-50D0880E8EA4}" type="presParOf" srcId="{AF7D0810-8F04-4B1D-A663-C7D9BBF2169C}" destId="{7F25C7C0-83FD-4EC9-B0A5-8FC7D6F9FD86}" srcOrd="1" destOrd="0" presId="urn:microsoft.com/office/officeart/2005/8/layout/hList3"/>
    <dgm:cxn modelId="{CA69E8D9-14CB-47E9-8EF8-414D9B85EB7D}" type="presParOf" srcId="{7F25C7C0-83FD-4EC9-B0A5-8FC7D6F9FD86}" destId="{9D5702BE-8CE4-4D9E-B7ED-FEA1B1EFFFFC}" srcOrd="0" destOrd="0" presId="urn:microsoft.com/office/officeart/2005/8/layout/hList3"/>
    <dgm:cxn modelId="{09980E59-F471-4EB0-B3B4-8DA9F6EEC2CE}" type="presParOf" srcId="{7F25C7C0-83FD-4EC9-B0A5-8FC7D6F9FD86}" destId="{80F5549F-FE16-4EC4-9DCC-35312EA55FB1}" srcOrd="1" destOrd="0" presId="urn:microsoft.com/office/officeart/2005/8/layout/hList3"/>
    <dgm:cxn modelId="{AAC8AEFA-A5DE-4AF2-9030-069E5401360F}" type="presParOf" srcId="{7F25C7C0-83FD-4EC9-B0A5-8FC7D6F9FD86}" destId="{05A6A112-57A8-4055-8780-303DC12F75C8}" srcOrd="2" destOrd="0" presId="urn:microsoft.com/office/officeart/2005/8/layout/hList3"/>
    <dgm:cxn modelId="{08CC2EB0-3656-4F05-90B9-D6CA25864F18}" type="presParOf" srcId="{AF7D0810-8F04-4B1D-A663-C7D9BBF2169C}" destId="{B9CDD059-F7B1-4938-AE37-6264124676B6}" srcOrd="2" destOrd="0" presId="urn:microsoft.com/office/officeart/2005/8/layout/hList3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82E4BD2-E96D-4BF2-A373-6675DAB1DD93}" type="doc">
      <dgm:prSet loTypeId="urn:microsoft.com/office/officeart/2005/8/layout/arrow6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653DDC6-96DF-4F00-896B-8585A3DBE38B}">
      <dgm:prSet phldrT="[Текст]"/>
      <dgm:spPr>
        <a:solidFill>
          <a:srgbClr val="CCCCFF"/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Философия бытия – бытие изначально</a:t>
          </a:r>
          <a:endParaRPr lang="ru-RU" b="1" dirty="0">
            <a:solidFill>
              <a:schemeClr val="bg1"/>
            </a:solidFill>
          </a:endParaRPr>
        </a:p>
      </dgm:t>
    </dgm:pt>
    <dgm:pt modelId="{AFB06295-FD44-4E26-AF87-6BD393970593}" type="parTrans" cxnId="{EF1569F8-E81D-43B5-8AC1-995AC10F6806}">
      <dgm:prSet/>
      <dgm:spPr/>
      <dgm:t>
        <a:bodyPr/>
        <a:lstStyle/>
        <a:p>
          <a:endParaRPr lang="ru-RU"/>
        </a:p>
      </dgm:t>
    </dgm:pt>
    <dgm:pt modelId="{E1A59F79-4FFE-4440-B776-69D123C26EC5}" type="sibTrans" cxnId="{EF1569F8-E81D-43B5-8AC1-995AC10F6806}">
      <dgm:prSet/>
      <dgm:spPr/>
      <dgm:t>
        <a:bodyPr/>
        <a:lstStyle/>
        <a:p>
          <a:endParaRPr lang="ru-RU"/>
        </a:p>
      </dgm:t>
    </dgm:pt>
    <dgm:pt modelId="{DECC322B-C9AE-4E6B-909D-7009858BB487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Философия небытия – «все из ничего»</a:t>
          </a:r>
          <a:endParaRPr lang="ru-RU" b="1" dirty="0">
            <a:solidFill>
              <a:schemeClr val="tx1"/>
            </a:solidFill>
          </a:endParaRPr>
        </a:p>
      </dgm:t>
    </dgm:pt>
    <dgm:pt modelId="{54FB0B97-ED08-4D96-85C1-66693DD307B3}" type="parTrans" cxnId="{CD43506B-E544-4775-B547-C35F9377D66C}">
      <dgm:prSet/>
      <dgm:spPr/>
      <dgm:t>
        <a:bodyPr/>
        <a:lstStyle/>
        <a:p>
          <a:endParaRPr lang="ru-RU"/>
        </a:p>
      </dgm:t>
    </dgm:pt>
    <dgm:pt modelId="{EFA618A1-EEF2-4BE6-B9A7-8CCBA15A06BA}" type="sibTrans" cxnId="{CD43506B-E544-4775-B547-C35F9377D66C}">
      <dgm:prSet/>
      <dgm:spPr/>
      <dgm:t>
        <a:bodyPr/>
        <a:lstStyle/>
        <a:p>
          <a:endParaRPr lang="ru-RU"/>
        </a:p>
      </dgm:t>
    </dgm:pt>
    <dgm:pt modelId="{D614A9C8-6F33-4EBF-9AFC-88DB551529D9}" type="pres">
      <dgm:prSet presAssocID="{D82E4BD2-E96D-4BF2-A373-6675DAB1DD93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4E5EEC-CA45-4F92-B715-9F806694A5DB}" type="pres">
      <dgm:prSet presAssocID="{D82E4BD2-E96D-4BF2-A373-6675DAB1DD93}" presName="ribbon" presStyleLbl="node1" presStyleIdx="0" presStyleCnt="1"/>
      <dgm:spPr/>
    </dgm:pt>
    <dgm:pt modelId="{5853A74A-75B5-439C-BEA8-2211FEA4B2AC}" type="pres">
      <dgm:prSet presAssocID="{D82E4BD2-E96D-4BF2-A373-6675DAB1DD93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C95E0-7F5B-40A4-9455-47B105F21F2E}" type="pres">
      <dgm:prSet presAssocID="{D82E4BD2-E96D-4BF2-A373-6675DAB1DD93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43506B-E544-4775-B547-C35F9377D66C}" srcId="{D82E4BD2-E96D-4BF2-A373-6675DAB1DD93}" destId="{DECC322B-C9AE-4E6B-909D-7009858BB487}" srcOrd="1" destOrd="0" parTransId="{54FB0B97-ED08-4D96-85C1-66693DD307B3}" sibTransId="{EFA618A1-EEF2-4BE6-B9A7-8CCBA15A06BA}"/>
    <dgm:cxn modelId="{EF1569F8-E81D-43B5-8AC1-995AC10F6806}" srcId="{D82E4BD2-E96D-4BF2-A373-6675DAB1DD93}" destId="{E653DDC6-96DF-4F00-896B-8585A3DBE38B}" srcOrd="0" destOrd="0" parTransId="{AFB06295-FD44-4E26-AF87-6BD393970593}" sibTransId="{E1A59F79-4FFE-4440-B776-69D123C26EC5}"/>
    <dgm:cxn modelId="{B0ADB5EC-75A7-4E40-ADAB-D685F5354A0A}" type="presOf" srcId="{E653DDC6-96DF-4F00-896B-8585A3DBE38B}" destId="{5853A74A-75B5-439C-BEA8-2211FEA4B2AC}" srcOrd="0" destOrd="0" presId="urn:microsoft.com/office/officeart/2005/8/layout/arrow6"/>
    <dgm:cxn modelId="{39694627-3178-4A0E-AD60-3BEB1933570C}" type="presOf" srcId="{DECC322B-C9AE-4E6B-909D-7009858BB487}" destId="{1A6C95E0-7F5B-40A4-9455-47B105F21F2E}" srcOrd="0" destOrd="0" presId="urn:microsoft.com/office/officeart/2005/8/layout/arrow6"/>
    <dgm:cxn modelId="{51F79469-06D9-4DC0-8E97-91F748C8E5AD}" type="presOf" srcId="{D82E4BD2-E96D-4BF2-A373-6675DAB1DD93}" destId="{D614A9C8-6F33-4EBF-9AFC-88DB551529D9}" srcOrd="0" destOrd="0" presId="urn:microsoft.com/office/officeart/2005/8/layout/arrow6"/>
    <dgm:cxn modelId="{610C5D50-7980-4600-BED3-974E21178CDC}" type="presParOf" srcId="{D614A9C8-6F33-4EBF-9AFC-88DB551529D9}" destId="{9F4E5EEC-CA45-4F92-B715-9F806694A5DB}" srcOrd="0" destOrd="0" presId="urn:microsoft.com/office/officeart/2005/8/layout/arrow6"/>
    <dgm:cxn modelId="{415713AA-EA13-46E1-94CC-85C8C90D1B06}" type="presParOf" srcId="{D614A9C8-6F33-4EBF-9AFC-88DB551529D9}" destId="{5853A74A-75B5-439C-BEA8-2211FEA4B2AC}" srcOrd="1" destOrd="0" presId="urn:microsoft.com/office/officeart/2005/8/layout/arrow6"/>
    <dgm:cxn modelId="{6018F492-4021-4004-B205-079F6F0E8050}" type="presParOf" srcId="{D614A9C8-6F33-4EBF-9AFC-88DB551529D9}" destId="{1A6C95E0-7F5B-40A4-9455-47B105F21F2E}" srcOrd="2" destOrd="0" presId="urn:microsoft.com/office/officeart/2005/8/layout/arrow6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97219FC-7643-499C-9E52-00E1181AD374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A9DA105-4681-4FDB-9639-207370AF9926}">
      <dgm:prSet phldrT="[Текст]"/>
      <dgm:spPr/>
      <dgm:t>
        <a:bodyPr/>
        <a:lstStyle/>
        <a:p>
          <a:r>
            <a:rPr lang="ru-RU" dirty="0" smtClean="0"/>
            <a:t>Проблемы небытия</a:t>
          </a:r>
          <a:endParaRPr lang="ru-RU" dirty="0"/>
        </a:p>
      </dgm:t>
    </dgm:pt>
    <dgm:pt modelId="{FAB1B07B-9F33-4EF2-8D51-EAAFCE155FE4}" type="parTrans" cxnId="{E631C204-8AEE-4AE6-A95F-CF00FC01736F}">
      <dgm:prSet/>
      <dgm:spPr/>
      <dgm:t>
        <a:bodyPr/>
        <a:lstStyle/>
        <a:p>
          <a:endParaRPr lang="ru-RU"/>
        </a:p>
      </dgm:t>
    </dgm:pt>
    <dgm:pt modelId="{6096C730-EC08-4B1D-A1C6-CAB48253B4BD}" type="sibTrans" cxnId="{E631C204-8AEE-4AE6-A95F-CF00FC01736F}">
      <dgm:prSet/>
      <dgm:spPr/>
      <dgm:t>
        <a:bodyPr/>
        <a:lstStyle/>
        <a:p>
          <a:endParaRPr lang="ru-RU"/>
        </a:p>
      </dgm:t>
    </dgm:pt>
    <dgm:pt modelId="{5D827BB5-476F-4229-9205-ECDCC80673C1}">
      <dgm:prSet phldrT="[Текст]"/>
      <dgm:spPr/>
      <dgm:t>
        <a:bodyPr/>
        <a:lstStyle/>
        <a:p>
          <a:r>
            <a:rPr lang="ru-RU" dirty="0" smtClean="0"/>
            <a:t>Способы его обоснования</a:t>
          </a:r>
          <a:endParaRPr lang="ru-RU" dirty="0"/>
        </a:p>
      </dgm:t>
    </dgm:pt>
    <dgm:pt modelId="{4B946D00-36BD-489C-A56D-4A76FE09BE99}" type="parTrans" cxnId="{484ABEF4-69A4-4EE6-A4A6-77CC4DD90015}">
      <dgm:prSet/>
      <dgm:spPr/>
      <dgm:t>
        <a:bodyPr/>
        <a:lstStyle/>
        <a:p>
          <a:endParaRPr lang="ru-RU"/>
        </a:p>
      </dgm:t>
    </dgm:pt>
    <dgm:pt modelId="{C03BEA95-8075-409C-B393-13CD09B48F4B}" type="sibTrans" cxnId="{484ABEF4-69A4-4EE6-A4A6-77CC4DD90015}">
      <dgm:prSet/>
      <dgm:spPr/>
      <dgm:t>
        <a:bodyPr/>
        <a:lstStyle/>
        <a:p>
          <a:endParaRPr lang="ru-RU"/>
        </a:p>
      </dgm:t>
    </dgm:pt>
    <dgm:pt modelId="{D701714F-16DD-44F9-9187-9E68A656D948}">
      <dgm:prSet phldrT="[Текст]"/>
      <dgm:spPr/>
      <dgm:t>
        <a:bodyPr/>
        <a:lstStyle/>
        <a:p>
          <a:r>
            <a:rPr lang="ru-RU" dirty="0" smtClean="0"/>
            <a:t>Виртуальное бытие </a:t>
          </a:r>
          <a:endParaRPr lang="ru-RU" dirty="0"/>
        </a:p>
      </dgm:t>
    </dgm:pt>
    <dgm:pt modelId="{F14DC130-B1DA-460D-BB62-0F62A3C82049}" type="parTrans" cxnId="{B69FC041-8888-4A73-84A0-DEBAA0AD3477}">
      <dgm:prSet/>
      <dgm:spPr/>
      <dgm:t>
        <a:bodyPr/>
        <a:lstStyle/>
        <a:p>
          <a:endParaRPr lang="ru-RU"/>
        </a:p>
      </dgm:t>
    </dgm:pt>
    <dgm:pt modelId="{693A5903-A456-4111-9007-9CC2FD2FB22C}" type="sibTrans" cxnId="{B69FC041-8888-4A73-84A0-DEBAA0AD3477}">
      <dgm:prSet/>
      <dgm:spPr/>
      <dgm:t>
        <a:bodyPr/>
        <a:lstStyle/>
        <a:p>
          <a:endParaRPr lang="ru-RU"/>
        </a:p>
      </dgm:t>
    </dgm:pt>
    <dgm:pt modelId="{22BDCF65-799C-46A0-A191-2B40D4F80274}">
      <dgm:prSet phldrT="[Текст]"/>
      <dgm:spPr/>
      <dgm:t>
        <a:bodyPr/>
        <a:lstStyle/>
        <a:p>
          <a:r>
            <a:rPr lang="ru-RU" dirty="0" smtClean="0"/>
            <a:t>Реальность его существования</a:t>
          </a:r>
          <a:endParaRPr lang="ru-RU" dirty="0"/>
        </a:p>
      </dgm:t>
    </dgm:pt>
    <dgm:pt modelId="{0FCB824C-AAA5-4476-A157-676534A74B45}" type="parTrans" cxnId="{33525C07-6F98-4FD9-B7FB-E2F2E933BE65}">
      <dgm:prSet/>
      <dgm:spPr/>
      <dgm:t>
        <a:bodyPr/>
        <a:lstStyle/>
        <a:p>
          <a:endParaRPr lang="ru-RU"/>
        </a:p>
      </dgm:t>
    </dgm:pt>
    <dgm:pt modelId="{8BD89D8B-A2A0-4E40-9142-7FA9282E8C65}" type="sibTrans" cxnId="{33525C07-6F98-4FD9-B7FB-E2F2E933BE65}">
      <dgm:prSet/>
      <dgm:spPr/>
      <dgm:t>
        <a:bodyPr/>
        <a:lstStyle/>
        <a:p>
          <a:endParaRPr lang="ru-RU"/>
        </a:p>
      </dgm:t>
    </dgm:pt>
    <dgm:pt modelId="{D1047D58-DD06-403A-AADE-06849BF0CFAA}" type="pres">
      <dgm:prSet presAssocID="{497219FC-7643-499C-9E52-00E1181AD37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F518524-255F-479A-BC1D-C44CB4F73F05}" type="pres">
      <dgm:prSet presAssocID="{1A9DA105-4681-4FDB-9639-207370AF9926}" presName="linNode" presStyleCnt="0"/>
      <dgm:spPr/>
    </dgm:pt>
    <dgm:pt modelId="{D5764AB3-3DD1-4785-8889-2640BA31A8A7}" type="pres">
      <dgm:prSet presAssocID="{1A9DA105-4681-4FDB-9639-207370AF9926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B9E3C5-6CE3-47E4-93D1-4EEBE8740C5C}" type="pres">
      <dgm:prSet presAssocID="{1A9DA105-4681-4FDB-9639-207370AF9926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1A0AD4-093A-4CEA-9EE2-62F35BE1BF1D}" type="pres">
      <dgm:prSet presAssocID="{6096C730-EC08-4B1D-A1C6-CAB48253B4BD}" presName="spacing" presStyleCnt="0"/>
      <dgm:spPr/>
    </dgm:pt>
    <dgm:pt modelId="{143223AE-A509-438E-A613-FBC3F9D964D3}" type="pres">
      <dgm:prSet presAssocID="{D701714F-16DD-44F9-9187-9E68A656D948}" presName="linNode" presStyleCnt="0"/>
      <dgm:spPr/>
    </dgm:pt>
    <dgm:pt modelId="{53303237-D6F2-42DA-BBBE-5668080328DA}" type="pres">
      <dgm:prSet presAssocID="{D701714F-16DD-44F9-9187-9E68A656D948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0F07FA-3959-43DF-B95C-26021C19D52F}" type="pres">
      <dgm:prSet presAssocID="{D701714F-16DD-44F9-9187-9E68A656D948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32EE70-9A4B-4D06-9122-8A996EDFBCC4}" type="presOf" srcId="{5D827BB5-476F-4229-9205-ECDCC80673C1}" destId="{99B9E3C5-6CE3-47E4-93D1-4EEBE8740C5C}" srcOrd="0" destOrd="0" presId="urn:microsoft.com/office/officeart/2005/8/layout/vList6"/>
    <dgm:cxn modelId="{33525C07-6F98-4FD9-B7FB-E2F2E933BE65}" srcId="{D701714F-16DD-44F9-9187-9E68A656D948}" destId="{22BDCF65-799C-46A0-A191-2B40D4F80274}" srcOrd="0" destOrd="0" parTransId="{0FCB824C-AAA5-4476-A157-676534A74B45}" sibTransId="{8BD89D8B-A2A0-4E40-9142-7FA9282E8C65}"/>
    <dgm:cxn modelId="{AAAF5630-BA32-4043-AA80-06C8B350357B}" type="presOf" srcId="{22BDCF65-799C-46A0-A191-2B40D4F80274}" destId="{470F07FA-3959-43DF-B95C-26021C19D52F}" srcOrd="0" destOrd="0" presId="urn:microsoft.com/office/officeart/2005/8/layout/vList6"/>
    <dgm:cxn modelId="{D1F2D580-5886-4041-A2F0-74A3DC282517}" type="presOf" srcId="{1A9DA105-4681-4FDB-9639-207370AF9926}" destId="{D5764AB3-3DD1-4785-8889-2640BA31A8A7}" srcOrd="0" destOrd="0" presId="urn:microsoft.com/office/officeart/2005/8/layout/vList6"/>
    <dgm:cxn modelId="{BC31A184-142D-4A0E-A62F-6F0A66A7F478}" type="presOf" srcId="{497219FC-7643-499C-9E52-00E1181AD374}" destId="{D1047D58-DD06-403A-AADE-06849BF0CFAA}" srcOrd="0" destOrd="0" presId="urn:microsoft.com/office/officeart/2005/8/layout/vList6"/>
    <dgm:cxn modelId="{E631C204-8AEE-4AE6-A95F-CF00FC01736F}" srcId="{497219FC-7643-499C-9E52-00E1181AD374}" destId="{1A9DA105-4681-4FDB-9639-207370AF9926}" srcOrd="0" destOrd="0" parTransId="{FAB1B07B-9F33-4EF2-8D51-EAAFCE155FE4}" sibTransId="{6096C730-EC08-4B1D-A1C6-CAB48253B4BD}"/>
    <dgm:cxn modelId="{B69FC041-8888-4A73-84A0-DEBAA0AD3477}" srcId="{497219FC-7643-499C-9E52-00E1181AD374}" destId="{D701714F-16DD-44F9-9187-9E68A656D948}" srcOrd="1" destOrd="0" parTransId="{F14DC130-B1DA-460D-BB62-0F62A3C82049}" sibTransId="{693A5903-A456-4111-9007-9CC2FD2FB22C}"/>
    <dgm:cxn modelId="{93245AC3-B145-47ED-8FC2-76C838797F28}" type="presOf" srcId="{D701714F-16DD-44F9-9187-9E68A656D948}" destId="{53303237-D6F2-42DA-BBBE-5668080328DA}" srcOrd="0" destOrd="0" presId="urn:microsoft.com/office/officeart/2005/8/layout/vList6"/>
    <dgm:cxn modelId="{484ABEF4-69A4-4EE6-A4A6-77CC4DD90015}" srcId="{1A9DA105-4681-4FDB-9639-207370AF9926}" destId="{5D827BB5-476F-4229-9205-ECDCC80673C1}" srcOrd="0" destOrd="0" parTransId="{4B946D00-36BD-489C-A56D-4A76FE09BE99}" sibTransId="{C03BEA95-8075-409C-B393-13CD09B48F4B}"/>
    <dgm:cxn modelId="{25CF00F2-41FE-430A-A0EC-A70F219E28A4}" type="presParOf" srcId="{D1047D58-DD06-403A-AADE-06849BF0CFAA}" destId="{7F518524-255F-479A-BC1D-C44CB4F73F05}" srcOrd="0" destOrd="0" presId="urn:microsoft.com/office/officeart/2005/8/layout/vList6"/>
    <dgm:cxn modelId="{B1262F11-43CE-48E9-80A2-CB1E83210E43}" type="presParOf" srcId="{7F518524-255F-479A-BC1D-C44CB4F73F05}" destId="{D5764AB3-3DD1-4785-8889-2640BA31A8A7}" srcOrd="0" destOrd="0" presId="urn:microsoft.com/office/officeart/2005/8/layout/vList6"/>
    <dgm:cxn modelId="{4CC2B905-AAC8-4A75-A9F7-84276E0A92EA}" type="presParOf" srcId="{7F518524-255F-479A-BC1D-C44CB4F73F05}" destId="{99B9E3C5-6CE3-47E4-93D1-4EEBE8740C5C}" srcOrd="1" destOrd="0" presId="urn:microsoft.com/office/officeart/2005/8/layout/vList6"/>
    <dgm:cxn modelId="{A2F5895A-E91C-4D3E-BEAF-83E27AA086C9}" type="presParOf" srcId="{D1047D58-DD06-403A-AADE-06849BF0CFAA}" destId="{D01A0AD4-093A-4CEA-9EE2-62F35BE1BF1D}" srcOrd="1" destOrd="0" presId="urn:microsoft.com/office/officeart/2005/8/layout/vList6"/>
    <dgm:cxn modelId="{D3E98E85-CF72-42AF-9F3A-27AFFC433C26}" type="presParOf" srcId="{D1047D58-DD06-403A-AADE-06849BF0CFAA}" destId="{143223AE-A509-438E-A613-FBC3F9D964D3}" srcOrd="2" destOrd="0" presId="urn:microsoft.com/office/officeart/2005/8/layout/vList6"/>
    <dgm:cxn modelId="{D2D252DB-0B48-459B-97B7-83858FF3171A}" type="presParOf" srcId="{143223AE-A509-438E-A613-FBC3F9D964D3}" destId="{53303237-D6F2-42DA-BBBE-5668080328DA}" srcOrd="0" destOrd="0" presId="urn:microsoft.com/office/officeart/2005/8/layout/vList6"/>
    <dgm:cxn modelId="{E4EE08A4-1445-49CD-9A15-B7EEC7D1A9D3}" type="presParOf" srcId="{143223AE-A509-438E-A613-FBC3F9D964D3}" destId="{470F07FA-3959-43DF-B95C-26021C19D52F}" srcOrd="1" destOrd="0" presId="urn:microsoft.com/office/officeart/2005/8/layout/vList6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190238-1273-4EFB-AD9B-72FE75507524}" type="doc">
      <dgm:prSet loTypeId="urn:microsoft.com/office/officeart/2005/8/layout/hList9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97C65EC-3B41-4037-8257-B5EF52C44BAC}">
      <dgm:prSet phldrT="[Текст]"/>
      <dgm:spPr/>
      <dgm:t>
        <a:bodyPr/>
        <a:lstStyle/>
        <a:p>
          <a:r>
            <a:rPr lang="ru-RU" dirty="0" smtClean="0"/>
            <a:t>Виды бытия</a:t>
          </a:r>
          <a:endParaRPr lang="ru-RU" dirty="0"/>
        </a:p>
      </dgm:t>
    </dgm:pt>
    <dgm:pt modelId="{9B5B9F5E-D312-48C1-9ABF-FD9E8962E347}" type="parTrans" cxnId="{2B14CEE3-F6AF-4BEB-87CC-7B7EE667FB6F}">
      <dgm:prSet/>
      <dgm:spPr/>
      <dgm:t>
        <a:bodyPr/>
        <a:lstStyle/>
        <a:p>
          <a:endParaRPr lang="ru-RU"/>
        </a:p>
      </dgm:t>
    </dgm:pt>
    <dgm:pt modelId="{E4A979B2-A495-45F0-AFBD-3504DE28AC6A}" type="sibTrans" cxnId="{2B14CEE3-F6AF-4BEB-87CC-7B7EE667FB6F}">
      <dgm:prSet/>
      <dgm:spPr/>
      <dgm:t>
        <a:bodyPr/>
        <a:lstStyle/>
        <a:p>
          <a:endParaRPr lang="ru-RU"/>
        </a:p>
      </dgm:t>
    </dgm:pt>
    <dgm:pt modelId="{12072531-6091-4929-AB4B-F440BDB95929}">
      <dgm:prSet phldrT="[Текст]"/>
      <dgm:spPr/>
      <dgm:t>
        <a:bodyPr/>
        <a:lstStyle/>
        <a:p>
          <a:r>
            <a:rPr lang="ru-RU" b="1" smtClean="0"/>
            <a:t>Материальное</a:t>
          </a:r>
        </a:p>
        <a:p>
          <a:r>
            <a:rPr lang="ru-RU" smtClean="0"/>
            <a:t>Существуют независимо от человека</a:t>
          </a:r>
          <a:endParaRPr lang="ru-RU" dirty="0"/>
        </a:p>
      </dgm:t>
    </dgm:pt>
    <dgm:pt modelId="{AD190BAD-0A50-43F3-A3E3-07F2262D9383}" type="parTrans" cxnId="{9743D0B6-BB60-43E1-B58F-7A4DA79DEEFD}">
      <dgm:prSet/>
      <dgm:spPr/>
      <dgm:t>
        <a:bodyPr/>
        <a:lstStyle/>
        <a:p>
          <a:endParaRPr lang="ru-RU"/>
        </a:p>
      </dgm:t>
    </dgm:pt>
    <dgm:pt modelId="{88F15F50-E20C-411C-AE4C-42482DEA63AC}" type="sibTrans" cxnId="{9743D0B6-BB60-43E1-B58F-7A4DA79DEEFD}">
      <dgm:prSet/>
      <dgm:spPr/>
      <dgm:t>
        <a:bodyPr/>
        <a:lstStyle/>
        <a:p>
          <a:endParaRPr lang="ru-RU"/>
        </a:p>
      </dgm:t>
    </dgm:pt>
    <dgm:pt modelId="{D190B87D-07FF-47C6-B6CF-21EBBBC0A3AF}">
      <dgm:prSet phldrT="[Текст]"/>
      <dgm:spPr/>
      <dgm:t>
        <a:bodyPr/>
        <a:lstStyle/>
        <a:p>
          <a:r>
            <a:rPr lang="ru-RU" dirty="0" smtClean="0"/>
            <a:t>Природные объекты, явления общественной жизни, оказывают воздействие на органы чувств</a:t>
          </a:r>
          <a:endParaRPr lang="ru-RU" dirty="0"/>
        </a:p>
      </dgm:t>
    </dgm:pt>
    <dgm:pt modelId="{B3377C66-449A-4141-9CE1-47A2B879A69F}" type="parTrans" cxnId="{BD5E7CF0-D3A9-4100-944D-F066F04E9119}">
      <dgm:prSet/>
      <dgm:spPr/>
      <dgm:t>
        <a:bodyPr/>
        <a:lstStyle/>
        <a:p>
          <a:endParaRPr lang="ru-RU"/>
        </a:p>
      </dgm:t>
    </dgm:pt>
    <dgm:pt modelId="{AB630E38-AAB0-4CC9-8F9D-15AB7BEB9599}" type="sibTrans" cxnId="{BD5E7CF0-D3A9-4100-944D-F066F04E9119}">
      <dgm:prSet/>
      <dgm:spPr/>
      <dgm:t>
        <a:bodyPr/>
        <a:lstStyle/>
        <a:p>
          <a:endParaRPr lang="ru-RU"/>
        </a:p>
      </dgm:t>
    </dgm:pt>
    <dgm:pt modelId="{EE66763C-6D33-41E3-ACBF-B7E5BD355BDF}">
      <dgm:prSet phldrT="[Текст]"/>
      <dgm:spPr/>
      <dgm:t>
        <a:bodyPr/>
        <a:lstStyle/>
        <a:p>
          <a:r>
            <a:rPr lang="ru-RU" dirty="0" smtClean="0"/>
            <a:t>Виды бытия</a:t>
          </a:r>
          <a:endParaRPr lang="ru-RU" dirty="0"/>
        </a:p>
      </dgm:t>
    </dgm:pt>
    <dgm:pt modelId="{E75ADF3E-3DD8-42B8-90B3-8588577A24CF}" type="parTrans" cxnId="{B6519EEE-0AF6-4BF3-B794-52D47C0F589C}">
      <dgm:prSet/>
      <dgm:spPr/>
      <dgm:t>
        <a:bodyPr/>
        <a:lstStyle/>
        <a:p>
          <a:endParaRPr lang="ru-RU"/>
        </a:p>
      </dgm:t>
    </dgm:pt>
    <dgm:pt modelId="{89136E6D-3241-43C4-A765-71E76A4462AF}" type="sibTrans" cxnId="{B6519EEE-0AF6-4BF3-B794-52D47C0F589C}">
      <dgm:prSet/>
      <dgm:spPr/>
      <dgm:t>
        <a:bodyPr/>
        <a:lstStyle/>
        <a:p>
          <a:endParaRPr lang="ru-RU"/>
        </a:p>
      </dgm:t>
    </dgm:pt>
    <dgm:pt modelId="{F2C26131-FE9E-4133-A962-C82A39B78C92}">
      <dgm:prSet phldrT="[Текст]"/>
      <dgm:spPr/>
      <dgm:t>
        <a:bodyPr/>
        <a:lstStyle/>
        <a:p>
          <a:r>
            <a:rPr lang="ru-RU" b="1" smtClean="0"/>
            <a:t>Духовное</a:t>
          </a:r>
        </a:p>
        <a:p>
          <a:r>
            <a:rPr lang="ru-RU" smtClean="0"/>
            <a:t>Представляют  явления духовной жизни человека</a:t>
          </a:r>
          <a:endParaRPr lang="ru-RU" dirty="0"/>
        </a:p>
      </dgm:t>
    </dgm:pt>
    <dgm:pt modelId="{6C8D742F-3CDE-4BB7-A602-F43DB0F23027}" type="parTrans" cxnId="{2D448B73-1FB3-4A4B-A69C-E099E3DA38D2}">
      <dgm:prSet/>
      <dgm:spPr/>
      <dgm:t>
        <a:bodyPr/>
        <a:lstStyle/>
        <a:p>
          <a:endParaRPr lang="ru-RU"/>
        </a:p>
      </dgm:t>
    </dgm:pt>
    <dgm:pt modelId="{4CD752CC-0CCF-47B0-B2AD-6287A2872F80}" type="sibTrans" cxnId="{2D448B73-1FB3-4A4B-A69C-E099E3DA38D2}">
      <dgm:prSet/>
      <dgm:spPr/>
      <dgm:t>
        <a:bodyPr/>
        <a:lstStyle/>
        <a:p>
          <a:endParaRPr lang="ru-RU"/>
        </a:p>
      </dgm:t>
    </dgm:pt>
    <dgm:pt modelId="{7AE886CF-2E0F-44C4-BE61-9FC50228FCDE}">
      <dgm:prSet phldrT="[Текст]"/>
      <dgm:spPr/>
      <dgm:t>
        <a:bodyPr/>
        <a:lstStyle/>
        <a:p>
          <a:r>
            <a:rPr lang="ru-RU" dirty="0" smtClean="0"/>
            <a:t>Идеальное бытие – чувства, настроения,  идеи, теории (понятия, формулы, текст и др.)</a:t>
          </a:r>
          <a:endParaRPr lang="ru-RU" dirty="0"/>
        </a:p>
      </dgm:t>
    </dgm:pt>
    <dgm:pt modelId="{26C21AB3-2C03-4F5B-BCFB-DC8BE0FB5CAC}" type="parTrans" cxnId="{80F9F14A-0A33-42DE-92A7-47E0CD75D89D}">
      <dgm:prSet/>
      <dgm:spPr/>
      <dgm:t>
        <a:bodyPr/>
        <a:lstStyle/>
        <a:p>
          <a:endParaRPr lang="ru-RU"/>
        </a:p>
      </dgm:t>
    </dgm:pt>
    <dgm:pt modelId="{BE69F36D-7B70-481C-8172-9A8EDAAC11F6}" type="sibTrans" cxnId="{80F9F14A-0A33-42DE-92A7-47E0CD75D89D}">
      <dgm:prSet/>
      <dgm:spPr/>
      <dgm:t>
        <a:bodyPr/>
        <a:lstStyle/>
        <a:p>
          <a:endParaRPr lang="ru-RU"/>
        </a:p>
      </dgm:t>
    </dgm:pt>
    <dgm:pt modelId="{7C9B063C-D3DE-4157-943E-0E0EE20FB3EA}" type="pres">
      <dgm:prSet presAssocID="{4C190238-1273-4EFB-AD9B-72FE75507524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DC213AC-E628-4B75-B395-451AA2E03472}" type="pres">
      <dgm:prSet presAssocID="{C97C65EC-3B41-4037-8257-B5EF52C44BAC}" presName="posSpace" presStyleCnt="0"/>
      <dgm:spPr/>
    </dgm:pt>
    <dgm:pt modelId="{02DA614A-89B0-4DF0-90D4-9296486A8209}" type="pres">
      <dgm:prSet presAssocID="{C97C65EC-3B41-4037-8257-B5EF52C44BAC}" presName="vertFlow" presStyleCnt="0"/>
      <dgm:spPr/>
    </dgm:pt>
    <dgm:pt modelId="{30585E95-04D2-48B4-B39D-075220772426}" type="pres">
      <dgm:prSet presAssocID="{C97C65EC-3B41-4037-8257-B5EF52C44BAC}" presName="topSpace" presStyleCnt="0"/>
      <dgm:spPr/>
    </dgm:pt>
    <dgm:pt modelId="{60F7DBB3-4497-49CF-B214-00DA4E3DE5FB}" type="pres">
      <dgm:prSet presAssocID="{C97C65EC-3B41-4037-8257-B5EF52C44BAC}" presName="firstComp" presStyleCnt="0"/>
      <dgm:spPr/>
    </dgm:pt>
    <dgm:pt modelId="{E417050D-D7BB-417A-9FEB-7D33581745F8}" type="pres">
      <dgm:prSet presAssocID="{C97C65EC-3B41-4037-8257-B5EF52C44BAC}" presName="firstChild" presStyleLbl="bgAccFollowNode1" presStyleIdx="0" presStyleCnt="4"/>
      <dgm:spPr/>
      <dgm:t>
        <a:bodyPr/>
        <a:lstStyle/>
        <a:p>
          <a:endParaRPr lang="ru-RU"/>
        </a:p>
      </dgm:t>
    </dgm:pt>
    <dgm:pt modelId="{81292D73-A96B-447F-B409-94D2FD0A081D}" type="pres">
      <dgm:prSet presAssocID="{C97C65EC-3B41-4037-8257-B5EF52C44BAC}" presName="firstChildTx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ED320E-9941-4BE5-871F-3B05E301952E}" type="pres">
      <dgm:prSet presAssocID="{D190B87D-07FF-47C6-B6CF-21EBBBC0A3AF}" presName="comp" presStyleCnt="0"/>
      <dgm:spPr/>
    </dgm:pt>
    <dgm:pt modelId="{A18C542B-97D8-4518-B96B-D50AB2879BDF}" type="pres">
      <dgm:prSet presAssocID="{D190B87D-07FF-47C6-B6CF-21EBBBC0A3AF}" presName="child" presStyleLbl="bgAccFollowNode1" presStyleIdx="1" presStyleCnt="4"/>
      <dgm:spPr/>
      <dgm:t>
        <a:bodyPr/>
        <a:lstStyle/>
        <a:p>
          <a:endParaRPr lang="ru-RU"/>
        </a:p>
      </dgm:t>
    </dgm:pt>
    <dgm:pt modelId="{5DA79851-999B-48F0-BB9B-0F973BA3C7C8}" type="pres">
      <dgm:prSet presAssocID="{D190B87D-07FF-47C6-B6CF-21EBBBC0A3AF}" presName="childTx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86A525-4061-4C28-BE5E-44B09F3FC943}" type="pres">
      <dgm:prSet presAssocID="{C97C65EC-3B41-4037-8257-B5EF52C44BAC}" presName="negSpace" presStyleCnt="0"/>
      <dgm:spPr/>
    </dgm:pt>
    <dgm:pt modelId="{A98E6A28-B633-4EEA-B6F0-CDB6D69E90F6}" type="pres">
      <dgm:prSet presAssocID="{C97C65EC-3B41-4037-8257-B5EF52C44BAC}" presName="circle" presStyleLbl="node1" presStyleIdx="0" presStyleCnt="2"/>
      <dgm:spPr/>
      <dgm:t>
        <a:bodyPr/>
        <a:lstStyle/>
        <a:p>
          <a:endParaRPr lang="ru-RU"/>
        </a:p>
      </dgm:t>
    </dgm:pt>
    <dgm:pt modelId="{E2AB00BF-C653-4BFF-ABD4-3A1B686A4953}" type="pres">
      <dgm:prSet presAssocID="{E4A979B2-A495-45F0-AFBD-3504DE28AC6A}" presName="transSpace" presStyleCnt="0"/>
      <dgm:spPr/>
    </dgm:pt>
    <dgm:pt modelId="{229E9799-5029-4672-8763-7F3AF446389E}" type="pres">
      <dgm:prSet presAssocID="{EE66763C-6D33-41E3-ACBF-B7E5BD355BDF}" presName="posSpace" presStyleCnt="0"/>
      <dgm:spPr/>
    </dgm:pt>
    <dgm:pt modelId="{40609650-44AA-42EC-ADCA-47AA5F8622DA}" type="pres">
      <dgm:prSet presAssocID="{EE66763C-6D33-41E3-ACBF-B7E5BD355BDF}" presName="vertFlow" presStyleCnt="0"/>
      <dgm:spPr/>
    </dgm:pt>
    <dgm:pt modelId="{70288675-0530-42CF-837E-18D7CA1DEAC5}" type="pres">
      <dgm:prSet presAssocID="{EE66763C-6D33-41E3-ACBF-B7E5BD355BDF}" presName="topSpace" presStyleCnt="0"/>
      <dgm:spPr/>
    </dgm:pt>
    <dgm:pt modelId="{64AF9875-6936-46F5-A842-315261EC818C}" type="pres">
      <dgm:prSet presAssocID="{EE66763C-6D33-41E3-ACBF-B7E5BD355BDF}" presName="firstComp" presStyleCnt="0"/>
      <dgm:spPr/>
    </dgm:pt>
    <dgm:pt modelId="{808EE12B-F401-4427-8B9F-37741894B758}" type="pres">
      <dgm:prSet presAssocID="{EE66763C-6D33-41E3-ACBF-B7E5BD355BDF}" presName="firstChild" presStyleLbl="bgAccFollowNode1" presStyleIdx="2" presStyleCnt="4"/>
      <dgm:spPr/>
      <dgm:t>
        <a:bodyPr/>
        <a:lstStyle/>
        <a:p>
          <a:endParaRPr lang="ru-RU"/>
        </a:p>
      </dgm:t>
    </dgm:pt>
    <dgm:pt modelId="{A706595B-04B1-434C-8306-6B5592F05768}" type="pres">
      <dgm:prSet presAssocID="{EE66763C-6D33-41E3-ACBF-B7E5BD355BDF}" presName="firstChildTx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504A73-47BE-47A8-A887-7390F06AB00E}" type="pres">
      <dgm:prSet presAssocID="{7AE886CF-2E0F-44C4-BE61-9FC50228FCDE}" presName="comp" presStyleCnt="0"/>
      <dgm:spPr/>
    </dgm:pt>
    <dgm:pt modelId="{55E8BCF3-835A-47AD-8187-0E8E6A462CC3}" type="pres">
      <dgm:prSet presAssocID="{7AE886CF-2E0F-44C4-BE61-9FC50228FCDE}" presName="child" presStyleLbl="bgAccFollowNode1" presStyleIdx="3" presStyleCnt="4"/>
      <dgm:spPr/>
      <dgm:t>
        <a:bodyPr/>
        <a:lstStyle/>
        <a:p>
          <a:endParaRPr lang="ru-RU"/>
        </a:p>
      </dgm:t>
    </dgm:pt>
    <dgm:pt modelId="{26B442C2-323D-44E2-AB7A-161ABBAB3DBE}" type="pres">
      <dgm:prSet presAssocID="{7AE886CF-2E0F-44C4-BE61-9FC50228FCDE}" presName="childTx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002B38-3DFB-4F0E-9F50-63F688BE107A}" type="pres">
      <dgm:prSet presAssocID="{EE66763C-6D33-41E3-ACBF-B7E5BD355BDF}" presName="negSpace" presStyleCnt="0"/>
      <dgm:spPr/>
    </dgm:pt>
    <dgm:pt modelId="{5CB12B61-E5ED-4219-B8A1-8AF8F0C9BF91}" type="pres">
      <dgm:prSet presAssocID="{EE66763C-6D33-41E3-ACBF-B7E5BD355BDF}" presName="circle" presStyleLbl="node1" presStyleIdx="1" presStyleCnt="2"/>
      <dgm:spPr/>
      <dgm:t>
        <a:bodyPr/>
        <a:lstStyle/>
        <a:p>
          <a:endParaRPr lang="ru-RU"/>
        </a:p>
      </dgm:t>
    </dgm:pt>
  </dgm:ptLst>
  <dgm:cxnLst>
    <dgm:cxn modelId="{C1ECC9F8-D957-4470-93C7-FD09D0C2DD6B}" type="presOf" srcId="{12072531-6091-4929-AB4B-F440BDB95929}" destId="{E417050D-D7BB-417A-9FEB-7D33581745F8}" srcOrd="0" destOrd="0" presId="urn:microsoft.com/office/officeart/2005/8/layout/hList9"/>
    <dgm:cxn modelId="{570807F0-247B-473B-B217-5FF91655F018}" type="presOf" srcId="{7AE886CF-2E0F-44C4-BE61-9FC50228FCDE}" destId="{55E8BCF3-835A-47AD-8187-0E8E6A462CC3}" srcOrd="0" destOrd="0" presId="urn:microsoft.com/office/officeart/2005/8/layout/hList9"/>
    <dgm:cxn modelId="{2D448B73-1FB3-4A4B-A69C-E099E3DA38D2}" srcId="{EE66763C-6D33-41E3-ACBF-B7E5BD355BDF}" destId="{F2C26131-FE9E-4133-A962-C82A39B78C92}" srcOrd="0" destOrd="0" parTransId="{6C8D742F-3CDE-4BB7-A602-F43DB0F23027}" sibTransId="{4CD752CC-0CCF-47B0-B2AD-6287A2872F80}"/>
    <dgm:cxn modelId="{BD5E7CF0-D3A9-4100-944D-F066F04E9119}" srcId="{C97C65EC-3B41-4037-8257-B5EF52C44BAC}" destId="{D190B87D-07FF-47C6-B6CF-21EBBBC0A3AF}" srcOrd="1" destOrd="0" parTransId="{B3377C66-449A-4141-9CE1-47A2B879A69F}" sibTransId="{AB630E38-AAB0-4CC9-8F9D-15AB7BEB9599}"/>
    <dgm:cxn modelId="{A5C94C55-4820-46DF-ACC3-275255E3FDDF}" type="presOf" srcId="{7AE886CF-2E0F-44C4-BE61-9FC50228FCDE}" destId="{26B442C2-323D-44E2-AB7A-161ABBAB3DBE}" srcOrd="1" destOrd="0" presId="urn:microsoft.com/office/officeart/2005/8/layout/hList9"/>
    <dgm:cxn modelId="{9299AEEA-41C4-44BF-9BFF-A48B0FA962C6}" type="presOf" srcId="{F2C26131-FE9E-4133-A962-C82A39B78C92}" destId="{A706595B-04B1-434C-8306-6B5592F05768}" srcOrd="1" destOrd="0" presId="urn:microsoft.com/office/officeart/2005/8/layout/hList9"/>
    <dgm:cxn modelId="{2B14CEE3-F6AF-4BEB-87CC-7B7EE667FB6F}" srcId="{4C190238-1273-4EFB-AD9B-72FE75507524}" destId="{C97C65EC-3B41-4037-8257-B5EF52C44BAC}" srcOrd="0" destOrd="0" parTransId="{9B5B9F5E-D312-48C1-9ABF-FD9E8962E347}" sibTransId="{E4A979B2-A495-45F0-AFBD-3504DE28AC6A}"/>
    <dgm:cxn modelId="{C0017164-4F52-4E5A-B072-D96F4E36F9F7}" type="presOf" srcId="{D190B87D-07FF-47C6-B6CF-21EBBBC0A3AF}" destId="{A18C542B-97D8-4518-B96B-D50AB2879BDF}" srcOrd="0" destOrd="0" presId="urn:microsoft.com/office/officeart/2005/8/layout/hList9"/>
    <dgm:cxn modelId="{9743D0B6-BB60-43E1-B58F-7A4DA79DEEFD}" srcId="{C97C65EC-3B41-4037-8257-B5EF52C44BAC}" destId="{12072531-6091-4929-AB4B-F440BDB95929}" srcOrd="0" destOrd="0" parTransId="{AD190BAD-0A50-43F3-A3E3-07F2262D9383}" sibTransId="{88F15F50-E20C-411C-AE4C-42482DEA63AC}"/>
    <dgm:cxn modelId="{87257AF1-E181-4F95-9A3F-DAAC2C5C163C}" type="presOf" srcId="{F2C26131-FE9E-4133-A962-C82A39B78C92}" destId="{808EE12B-F401-4427-8B9F-37741894B758}" srcOrd="0" destOrd="0" presId="urn:microsoft.com/office/officeart/2005/8/layout/hList9"/>
    <dgm:cxn modelId="{423BB6BB-A173-41A3-B3C0-745C81115A52}" type="presOf" srcId="{4C190238-1273-4EFB-AD9B-72FE75507524}" destId="{7C9B063C-D3DE-4157-943E-0E0EE20FB3EA}" srcOrd="0" destOrd="0" presId="urn:microsoft.com/office/officeart/2005/8/layout/hList9"/>
    <dgm:cxn modelId="{F3E18236-50CE-44BC-8D05-7EC374F7E8B5}" type="presOf" srcId="{12072531-6091-4929-AB4B-F440BDB95929}" destId="{81292D73-A96B-447F-B409-94D2FD0A081D}" srcOrd="1" destOrd="0" presId="urn:microsoft.com/office/officeart/2005/8/layout/hList9"/>
    <dgm:cxn modelId="{99D6A051-0D65-4CF8-A13F-AFF32F1B4BD0}" type="presOf" srcId="{EE66763C-6D33-41E3-ACBF-B7E5BD355BDF}" destId="{5CB12B61-E5ED-4219-B8A1-8AF8F0C9BF91}" srcOrd="0" destOrd="0" presId="urn:microsoft.com/office/officeart/2005/8/layout/hList9"/>
    <dgm:cxn modelId="{94B7FE95-A91A-4E21-B2AC-DB152E04AD09}" type="presOf" srcId="{D190B87D-07FF-47C6-B6CF-21EBBBC0A3AF}" destId="{5DA79851-999B-48F0-BB9B-0F973BA3C7C8}" srcOrd="1" destOrd="0" presId="urn:microsoft.com/office/officeart/2005/8/layout/hList9"/>
    <dgm:cxn modelId="{9F14F225-5357-414A-95E8-15FAC5DEFC3B}" type="presOf" srcId="{C97C65EC-3B41-4037-8257-B5EF52C44BAC}" destId="{A98E6A28-B633-4EEA-B6F0-CDB6D69E90F6}" srcOrd="0" destOrd="0" presId="urn:microsoft.com/office/officeart/2005/8/layout/hList9"/>
    <dgm:cxn modelId="{80F9F14A-0A33-42DE-92A7-47E0CD75D89D}" srcId="{EE66763C-6D33-41E3-ACBF-B7E5BD355BDF}" destId="{7AE886CF-2E0F-44C4-BE61-9FC50228FCDE}" srcOrd="1" destOrd="0" parTransId="{26C21AB3-2C03-4F5B-BCFB-DC8BE0FB5CAC}" sibTransId="{BE69F36D-7B70-481C-8172-9A8EDAAC11F6}"/>
    <dgm:cxn modelId="{B6519EEE-0AF6-4BF3-B794-52D47C0F589C}" srcId="{4C190238-1273-4EFB-AD9B-72FE75507524}" destId="{EE66763C-6D33-41E3-ACBF-B7E5BD355BDF}" srcOrd="1" destOrd="0" parTransId="{E75ADF3E-3DD8-42B8-90B3-8588577A24CF}" sibTransId="{89136E6D-3241-43C4-A765-71E76A4462AF}"/>
    <dgm:cxn modelId="{65695DFE-3F19-4E8A-81A0-0E0733F6B0D7}" type="presParOf" srcId="{7C9B063C-D3DE-4157-943E-0E0EE20FB3EA}" destId="{8DC213AC-E628-4B75-B395-451AA2E03472}" srcOrd="0" destOrd="0" presId="urn:microsoft.com/office/officeart/2005/8/layout/hList9"/>
    <dgm:cxn modelId="{BD2EB1CE-02BE-4B1E-8B02-6E4BF84663C5}" type="presParOf" srcId="{7C9B063C-D3DE-4157-943E-0E0EE20FB3EA}" destId="{02DA614A-89B0-4DF0-90D4-9296486A8209}" srcOrd="1" destOrd="0" presId="urn:microsoft.com/office/officeart/2005/8/layout/hList9"/>
    <dgm:cxn modelId="{9C57DF6D-5BE6-4250-A7F2-741A77341C47}" type="presParOf" srcId="{02DA614A-89B0-4DF0-90D4-9296486A8209}" destId="{30585E95-04D2-48B4-B39D-075220772426}" srcOrd="0" destOrd="0" presId="urn:microsoft.com/office/officeart/2005/8/layout/hList9"/>
    <dgm:cxn modelId="{8287B63E-DC0C-45A2-A3A3-33FA27A7D3EB}" type="presParOf" srcId="{02DA614A-89B0-4DF0-90D4-9296486A8209}" destId="{60F7DBB3-4497-49CF-B214-00DA4E3DE5FB}" srcOrd="1" destOrd="0" presId="urn:microsoft.com/office/officeart/2005/8/layout/hList9"/>
    <dgm:cxn modelId="{CA18DF27-00EB-4CDD-A88B-62A27D2BD943}" type="presParOf" srcId="{60F7DBB3-4497-49CF-B214-00DA4E3DE5FB}" destId="{E417050D-D7BB-417A-9FEB-7D33581745F8}" srcOrd="0" destOrd="0" presId="urn:microsoft.com/office/officeart/2005/8/layout/hList9"/>
    <dgm:cxn modelId="{E1F6F497-7F42-4D30-AC51-7334AAE65DF5}" type="presParOf" srcId="{60F7DBB3-4497-49CF-B214-00DA4E3DE5FB}" destId="{81292D73-A96B-447F-B409-94D2FD0A081D}" srcOrd="1" destOrd="0" presId="urn:microsoft.com/office/officeart/2005/8/layout/hList9"/>
    <dgm:cxn modelId="{95D3B768-49E8-4F9D-AB42-939B26A6B7B1}" type="presParOf" srcId="{02DA614A-89B0-4DF0-90D4-9296486A8209}" destId="{F3ED320E-9941-4BE5-871F-3B05E301952E}" srcOrd="2" destOrd="0" presId="urn:microsoft.com/office/officeart/2005/8/layout/hList9"/>
    <dgm:cxn modelId="{574FA31D-EF93-478B-A31F-9CADC5611E3A}" type="presParOf" srcId="{F3ED320E-9941-4BE5-871F-3B05E301952E}" destId="{A18C542B-97D8-4518-B96B-D50AB2879BDF}" srcOrd="0" destOrd="0" presId="urn:microsoft.com/office/officeart/2005/8/layout/hList9"/>
    <dgm:cxn modelId="{320F951E-E80F-4A44-BB9A-FE54B4ADDBF1}" type="presParOf" srcId="{F3ED320E-9941-4BE5-871F-3B05E301952E}" destId="{5DA79851-999B-48F0-BB9B-0F973BA3C7C8}" srcOrd="1" destOrd="0" presId="urn:microsoft.com/office/officeart/2005/8/layout/hList9"/>
    <dgm:cxn modelId="{FEA31BD4-6E81-4A55-B92E-F76CD5CCCBCA}" type="presParOf" srcId="{7C9B063C-D3DE-4157-943E-0E0EE20FB3EA}" destId="{5586A525-4061-4C28-BE5E-44B09F3FC943}" srcOrd="2" destOrd="0" presId="urn:microsoft.com/office/officeart/2005/8/layout/hList9"/>
    <dgm:cxn modelId="{AF757613-518E-412B-8395-F3B15BDAA7F3}" type="presParOf" srcId="{7C9B063C-D3DE-4157-943E-0E0EE20FB3EA}" destId="{A98E6A28-B633-4EEA-B6F0-CDB6D69E90F6}" srcOrd="3" destOrd="0" presId="urn:microsoft.com/office/officeart/2005/8/layout/hList9"/>
    <dgm:cxn modelId="{1B0F044A-C78E-4783-9424-E5C73F461F54}" type="presParOf" srcId="{7C9B063C-D3DE-4157-943E-0E0EE20FB3EA}" destId="{E2AB00BF-C653-4BFF-ABD4-3A1B686A4953}" srcOrd="4" destOrd="0" presId="urn:microsoft.com/office/officeart/2005/8/layout/hList9"/>
    <dgm:cxn modelId="{F63EDAE0-43F5-4E6E-B63A-C209FA0A3E7D}" type="presParOf" srcId="{7C9B063C-D3DE-4157-943E-0E0EE20FB3EA}" destId="{229E9799-5029-4672-8763-7F3AF446389E}" srcOrd="5" destOrd="0" presId="urn:microsoft.com/office/officeart/2005/8/layout/hList9"/>
    <dgm:cxn modelId="{A7D1B34E-1DB3-4966-8405-D3AAA1A387F9}" type="presParOf" srcId="{7C9B063C-D3DE-4157-943E-0E0EE20FB3EA}" destId="{40609650-44AA-42EC-ADCA-47AA5F8622DA}" srcOrd="6" destOrd="0" presId="urn:microsoft.com/office/officeart/2005/8/layout/hList9"/>
    <dgm:cxn modelId="{19927989-D0D0-4F0B-8926-2B285535E4A4}" type="presParOf" srcId="{40609650-44AA-42EC-ADCA-47AA5F8622DA}" destId="{70288675-0530-42CF-837E-18D7CA1DEAC5}" srcOrd="0" destOrd="0" presId="urn:microsoft.com/office/officeart/2005/8/layout/hList9"/>
    <dgm:cxn modelId="{FBDEFFB0-2735-405E-92E4-097A12B0A10D}" type="presParOf" srcId="{40609650-44AA-42EC-ADCA-47AA5F8622DA}" destId="{64AF9875-6936-46F5-A842-315261EC818C}" srcOrd="1" destOrd="0" presId="urn:microsoft.com/office/officeart/2005/8/layout/hList9"/>
    <dgm:cxn modelId="{37BBF6E8-F715-41B0-BD41-34ED2901F2E4}" type="presParOf" srcId="{64AF9875-6936-46F5-A842-315261EC818C}" destId="{808EE12B-F401-4427-8B9F-37741894B758}" srcOrd="0" destOrd="0" presId="urn:microsoft.com/office/officeart/2005/8/layout/hList9"/>
    <dgm:cxn modelId="{432AF2AF-59F5-49B7-BE04-9DDB439AFBC4}" type="presParOf" srcId="{64AF9875-6936-46F5-A842-315261EC818C}" destId="{A706595B-04B1-434C-8306-6B5592F05768}" srcOrd="1" destOrd="0" presId="urn:microsoft.com/office/officeart/2005/8/layout/hList9"/>
    <dgm:cxn modelId="{763C98AE-1A5D-4A13-9028-C30A1958987A}" type="presParOf" srcId="{40609650-44AA-42EC-ADCA-47AA5F8622DA}" destId="{47504A73-47BE-47A8-A887-7390F06AB00E}" srcOrd="2" destOrd="0" presId="urn:microsoft.com/office/officeart/2005/8/layout/hList9"/>
    <dgm:cxn modelId="{D40C0DDA-8330-40D4-9B22-FBCE2A9D11C5}" type="presParOf" srcId="{47504A73-47BE-47A8-A887-7390F06AB00E}" destId="{55E8BCF3-835A-47AD-8187-0E8E6A462CC3}" srcOrd="0" destOrd="0" presId="urn:microsoft.com/office/officeart/2005/8/layout/hList9"/>
    <dgm:cxn modelId="{C4C983AF-5F64-406E-9535-9F946F63371E}" type="presParOf" srcId="{47504A73-47BE-47A8-A887-7390F06AB00E}" destId="{26B442C2-323D-44E2-AB7A-161ABBAB3DBE}" srcOrd="1" destOrd="0" presId="urn:microsoft.com/office/officeart/2005/8/layout/hList9"/>
    <dgm:cxn modelId="{09A08227-E2C8-41AD-BF7D-01116D261A28}" type="presParOf" srcId="{7C9B063C-D3DE-4157-943E-0E0EE20FB3EA}" destId="{69002B38-3DFB-4F0E-9F50-63F688BE107A}" srcOrd="7" destOrd="0" presId="urn:microsoft.com/office/officeart/2005/8/layout/hList9"/>
    <dgm:cxn modelId="{53C9AD3B-5B40-45F6-B4B8-20B404E6FB5C}" type="presParOf" srcId="{7C9B063C-D3DE-4157-943E-0E0EE20FB3EA}" destId="{5CB12B61-E5ED-4219-B8A1-8AF8F0C9BF91}" srcOrd="8" destOrd="0" presId="urn:microsoft.com/office/officeart/2005/8/layout/hList9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88D66F7-1180-4707-98BA-EC02F19CB92D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14E60BE-9244-4C2A-BE5C-B3CC7AE8E778}">
      <dgm:prSet phldrT="[Текст]"/>
      <dgm:spPr/>
      <dgm:t>
        <a:bodyPr/>
        <a:lstStyle/>
        <a:p>
          <a:r>
            <a:rPr lang="ru-RU" dirty="0" smtClean="0"/>
            <a:t>Бытие вещей (природы)</a:t>
          </a:r>
          <a:endParaRPr lang="ru-RU" dirty="0"/>
        </a:p>
      </dgm:t>
    </dgm:pt>
    <dgm:pt modelId="{6DC58F2C-DB39-48E1-BC56-CBF03C04DAB7}" type="parTrans" cxnId="{224DFDCB-E504-4027-B256-16E6BC34AD27}">
      <dgm:prSet/>
      <dgm:spPr/>
      <dgm:t>
        <a:bodyPr/>
        <a:lstStyle/>
        <a:p>
          <a:endParaRPr lang="ru-RU"/>
        </a:p>
      </dgm:t>
    </dgm:pt>
    <dgm:pt modelId="{AB791ED3-60A4-4938-852A-64EE3B109426}" type="sibTrans" cxnId="{224DFDCB-E504-4027-B256-16E6BC34AD27}">
      <dgm:prSet/>
      <dgm:spPr/>
      <dgm:t>
        <a:bodyPr/>
        <a:lstStyle/>
        <a:p>
          <a:endParaRPr lang="ru-RU"/>
        </a:p>
      </dgm:t>
    </dgm:pt>
    <dgm:pt modelId="{D4F594E3-B2A0-43BE-B0EA-EEC9D5267B3A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Бытие духовного</a:t>
          </a:r>
          <a:endParaRPr lang="ru-RU" dirty="0">
            <a:solidFill>
              <a:schemeClr val="tx1"/>
            </a:solidFill>
          </a:endParaRPr>
        </a:p>
      </dgm:t>
    </dgm:pt>
    <dgm:pt modelId="{F227B666-C49D-437C-92C4-B7DBA147522A}" type="parTrans" cxnId="{057C1ECB-EFA3-48E8-BA20-913578D95E60}">
      <dgm:prSet/>
      <dgm:spPr/>
      <dgm:t>
        <a:bodyPr/>
        <a:lstStyle/>
        <a:p>
          <a:endParaRPr lang="ru-RU"/>
        </a:p>
      </dgm:t>
    </dgm:pt>
    <dgm:pt modelId="{5DE8A1EB-450A-4722-B6F7-3A21ADD9F070}" type="sibTrans" cxnId="{057C1ECB-EFA3-48E8-BA20-913578D95E60}">
      <dgm:prSet/>
      <dgm:spPr/>
      <dgm:t>
        <a:bodyPr/>
        <a:lstStyle/>
        <a:p>
          <a:endParaRPr lang="ru-RU"/>
        </a:p>
      </dgm:t>
    </dgm:pt>
    <dgm:pt modelId="{464066A6-9F54-4222-B875-BDA4C68A1570}">
      <dgm:prSet phldrT="[Текст]"/>
      <dgm:spPr/>
      <dgm:t>
        <a:bodyPr/>
        <a:lstStyle/>
        <a:p>
          <a:r>
            <a:rPr lang="ru-RU" dirty="0" smtClean="0"/>
            <a:t>Бытие социального</a:t>
          </a:r>
          <a:endParaRPr lang="ru-RU" dirty="0"/>
        </a:p>
      </dgm:t>
    </dgm:pt>
    <dgm:pt modelId="{DE9CDAB7-1DB0-48BA-B9E0-F615C4BAD0DB}" type="parTrans" cxnId="{7C68F7CF-4116-45C9-95D6-3B9BBB02807F}">
      <dgm:prSet/>
      <dgm:spPr/>
      <dgm:t>
        <a:bodyPr/>
        <a:lstStyle/>
        <a:p>
          <a:endParaRPr lang="ru-RU"/>
        </a:p>
      </dgm:t>
    </dgm:pt>
    <dgm:pt modelId="{39C52E50-B5B7-4D64-9C75-6561B839F568}" type="sibTrans" cxnId="{7C68F7CF-4116-45C9-95D6-3B9BBB02807F}">
      <dgm:prSet/>
      <dgm:spPr/>
      <dgm:t>
        <a:bodyPr/>
        <a:lstStyle/>
        <a:p>
          <a:endParaRPr lang="ru-RU"/>
        </a:p>
      </dgm:t>
    </dgm:pt>
    <dgm:pt modelId="{69168BCC-9049-48CC-B5E9-4578647B3BE6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Бытие человека</a:t>
          </a:r>
          <a:endParaRPr lang="ru-RU" dirty="0">
            <a:solidFill>
              <a:schemeClr val="tx1"/>
            </a:solidFill>
          </a:endParaRPr>
        </a:p>
      </dgm:t>
    </dgm:pt>
    <dgm:pt modelId="{358ADBC9-3186-4AB0-9D17-07A0FCC96D38}" type="parTrans" cxnId="{1E09FF40-F6E8-4B2C-8017-30AB2D2D37CE}">
      <dgm:prSet/>
      <dgm:spPr/>
      <dgm:t>
        <a:bodyPr/>
        <a:lstStyle/>
        <a:p>
          <a:endParaRPr lang="ru-RU"/>
        </a:p>
      </dgm:t>
    </dgm:pt>
    <dgm:pt modelId="{B16C718A-5B1D-429A-97C0-627F0B10A6FF}" type="sibTrans" cxnId="{1E09FF40-F6E8-4B2C-8017-30AB2D2D37CE}">
      <dgm:prSet/>
      <dgm:spPr/>
      <dgm:t>
        <a:bodyPr/>
        <a:lstStyle/>
        <a:p>
          <a:endParaRPr lang="ru-RU"/>
        </a:p>
      </dgm:t>
    </dgm:pt>
    <dgm:pt modelId="{19910D86-D2A7-4C30-9813-D092EBE06BC4}" type="pres">
      <dgm:prSet presAssocID="{688D66F7-1180-4707-98BA-EC02F19CB92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3A5462-1EBA-4DAD-92FE-7E8ADC1DEE0A}" type="pres">
      <dgm:prSet presAssocID="{688D66F7-1180-4707-98BA-EC02F19CB92D}" presName="cycle" presStyleCnt="0"/>
      <dgm:spPr/>
    </dgm:pt>
    <dgm:pt modelId="{4525EF33-1839-4E10-AFF4-FD24B32BC6D0}" type="pres">
      <dgm:prSet presAssocID="{414E60BE-9244-4C2A-BE5C-B3CC7AE8E778}" presName="nodeFirs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B386A5-E945-4182-8945-A978D91E85E5}" type="pres">
      <dgm:prSet presAssocID="{AB791ED3-60A4-4938-852A-64EE3B109426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4425E031-B24C-4B20-AD6F-0478FDBD66C0}" type="pres">
      <dgm:prSet presAssocID="{D4F594E3-B2A0-43BE-B0EA-EEC9D5267B3A}" presName="nodeFollowingNodes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17FDD5-A0E3-41DB-8FC6-B4B803CB6E1F}" type="pres">
      <dgm:prSet presAssocID="{464066A6-9F54-4222-B875-BDA4C68A1570}" presName="nodeFollowingNodes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BDA46C-D416-45E2-B5CA-0F21FB7CE0D7}" type="pres">
      <dgm:prSet presAssocID="{69168BCC-9049-48CC-B5E9-4578647B3BE6}" presName="nodeFollowingNodes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815D82-758C-42F0-AD2E-D2FDA88E9F08}" type="presOf" srcId="{AB791ED3-60A4-4938-852A-64EE3B109426}" destId="{F1B386A5-E945-4182-8945-A978D91E85E5}" srcOrd="0" destOrd="0" presId="urn:microsoft.com/office/officeart/2005/8/layout/cycle3"/>
    <dgm:cxn modelId="{71366F13-8496-466F-8B62-AB07B5566E4F}" type="presOf" srcId="{414E60BE-9244-4C2A-BE5C-B3CC7AE8E778}" destId="{4525EF33-1839-4E10-AFF4-FD24B32BC6D0}" srcOrd="0" destOrd="0" presId="urn:microsoft.com/office/officeart/2005/8/layout/cycle3"/>
    <dgm:cxn modelId="{057C1ECB-EFA3-48E8-BA20-913578D95E60}" srcId="{688D66F7-1180-4707-98BA-EC02F19CB92D}" destId="{D4F594E3-B2A0-43BE-B0EA-EEC9D5267B3A}" srcOrd="1" destOrd="0" parTransId="{F227B666-C49D-437C-92C4-B7DBA147522A}" sibTransId="{5DE8A1EB-450A-4722-B6F7-3A21ADD9F070}"/>
    <dgm:cxn modelId="{B9CF3369-C6FC-4162-BDE2-BE8779316FF4}" type="presOf" srcId="{688D66F7-1180-4707-98BA-EC02F19CB92D}" destId="{19910D86-D2A7-4C30-9813-D092EBE06BC4}" srcOrd="0" destOrd="0" presId="urn:microsoft.com/office/officeart/2005/8/layout/cycle3"/>
    <dgm:cxn modelId="{13E91E18-13B2-431A-B481-81F5AED8074A}" type="presOf" srcId="{69168BCC-9049-48CC-B5E9-4578647B3BE6}" destId="{F8BDA46C-D416-45E2-B5CA-0F21FB7CE0D7}" srcOrd="0" destOrd="0" presId="urn:microsoft.com/office/officeart/2005/8/layout/cycle3"/>
    <dgm:cxn modelId="{7C68F7CF-4116-45C9-95D6-3B9BBB02807F}" srcId="{688D66F7-1180-4707-98BA-EC02F19CB92D}" destId="{464066A6-9F54-4222-B875-BDA4C68A1570}" srcOrd="2" destOrd="0" parTransId="{DE9CDAB7-1DB0-48BA-B9E0-F615C4BAD0DB}" sibTransId="{39C52E50-B5B7-4D64-9C75-6561B839F568}"/>
    <dgm:cxn modelId="{7DEC9139-7E3B-445E-B3B6-CD3214A8944A}" type="presOf" srcId="{464066A6-9F54-4222-B875-BDA4C68A1570}" destId="{2117FDD5-A0E3-41DB-8FC6-B4B803CB6E1F}" srcOrd="0" destOrd="0" presId="urn:microsoft.com/office/officeart/2005/8/layout/cycle3"/>
    <dgm:cxn modelId="{329E47E0-FC97-4C60-840A-C9650DEFFCC4}" type="presOf" srcId="{D4F594E3-B2A0-43BE-B0EA-EEC9D5267B3A}" destId="{4425E031-B24C-4B20-AD6F-0478FDBD66C0}" srcOrd="0" destOrd="0" presId="urn:microsoft.com/office/officeart/2005/8/layout/cycle3"/>
    <dgm:cxn modelId="{1E09FF40-F6E8-4B2C-8017-30AB2D2D37CE}" srcId="{688D66F7-1180-4707-98BA-EC02F19CB92D}" destId="{69168BCC-9049-48CC-B5E9-4578647B3BE6}" srcOrd="3" destOrd="0" parTransId="{358ADBC9-3186-4AB0-9D17-07A0FCC96D38}" sibTransId="{B16C718A-5B1D-429A-97C0-627F0B10A6FF}"/>
    <dgm:cxn modelId="{224DFDCB-E504-4027-B256-16E6BC34AD27}" srcId="{688D66F7-1180-4707-98BA-EC02F19CB92D}" destId="{414E60BE-9244-4C2A-BE5C-B3CC7AE8E778}" srcOrd="0" destOrd="0" parTransId="{6DC58F2C-DB39-48E1-BC56-CBF03C04DAB7}" sibTransId="{AB791ED3-60A4-4938-852A-64EE3B109426}"/>
    <dgm:cxn modelId="{90EF5D07-E4D8-4719-941D-98C60B12127D}" type="presParOf" srcId="{19910D86-D2A7-4C30-9813-D092EBE06BC4}" destId="{D73A5462-1EBA-4DAD-92FE-7E8ADC1DEE0A}" srcOrd="0" destOrd="0" presId="urn:microsoft.com/office/officeart/2005/8/layout/cycle3"/>
    <dgm:cxn modelId="{6688ABCA-F537-4E9C-BC04-60EB897592A1}" type="presParOf" srcId="{D73A5462-1EBA-4DAD-92FE-7E8ADC1DEE0A}" destId="{4525EF33-1839-4E10-AFF4-FD24B32BC6D0}" srcOrd="0" destOrd="0" presId="urn:microsoft.com/office/officeart/2005/8/layout/cycle3"/>
    <dgm:cxn modelId="{45E92B2C-29F2-4B76-9965-DB26598EFA3C}" type="presParOf" srcId="{D73A5462-1EBA-4DAD-92FE-7E8ADC1DEE0A}" destId="{F1B386A5-E945-4182-8945-A978D91E85E5}" srcOrd="1" destOrd="0" presId="urn:microsoft.com/office/officeart/2005/8/layout/cycle3"/>
    <dgm:cxn modelId="{BF28B2E8-68F5-4699-A97A-A2B66585AF84}" type="presParOf" srcId="{D73A5462-1EBA-4DAD-92FE-7E8ADC1DEE0A}" destId="{4425E031-B24C-4B20-AD6F-0478FDBD66C0}" srcOrd="2" destOrd="0" presId="urn:microsoft.com/office/officeart/2005/8/layout/cycle3"/>
    <dgm:cxn modelId="{61D641A8-9F14-417B-A5F4-947494A4BB34}" type="presParOf" srcId="{D73A5462-1EBA-4DAD-92FE-7E8ADC1DEE0A}" destId="{2117FDD5-A0E3-41DB-8FC6-B4B803CB6E1F}" srcOrd="3" destOrd="0" presId="urn:microsoft.com/office/officeart/2005/8/layout/cycle3"/>
    <dgm:cxn modelId="{34A239D1-97C2-4392-8CBA-C8F72B2D30A6}" type="presParOf" srcId="{D73A5462-1EBA-4DAD-92FE-7E8ADC1DEE0A}" destId="{F8BDA46C-D416-45E2-B5CA-0F21FB7CE0D7}" srcOrd="4" destOrd="0" presId="urn:microsoft.com/office/officeart/2005/8/layout/cycle3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A56DFC2-1FCD-4DEA-9B8F-9AFEDA851BDC}" type="doc">
      <dgm:prSet loTypeId="urn:microsoft.com/office/officeart/2005/8/layout/radial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155C747-F25D-4B54-B6D2-5118109D8BC2}">
      <dgm:prSet phldrT="[Текст]"/>
      <dgm:spPr/>
      <dgm:t>
        <a:bodyPr/>
        <a:lstStyle/>
        <a:p>
          <a:r>
            <a:rPr lang="ru-RU" dirty="0" smtClean="0"/>
            <a:t>Отсюда - разные онтологии</a:t>
          </a:r>
          <a:endParaRPr lang="ru-RU" dirty="0"/>
        </a:p>
      </dgm:t>
    </dgm:pt>
    <dgm:pt modelId="{F5134525-7250-4567-92C7-3EE73D1B9FCF}" type="parTrans" cxnId="{AADA9078-F85E-47A3-A7A9-FE418AE41A34}">
      <dgm:prSet/>
      <dgm:spPr/>
      <dgm:t>
        <a:bodyPr/>
        <a:lstStyle/>
        <a:p>
          <a:endParaRPr lang="ru-RU"/>
        </a:p>
      </dgm:t>
    </dgm:pt>
    <dgm:pt modelId="{C4421801-2628-4261-8AB8-95BCD8BA51F2}" type="sibTrans" cxnId="{AADA9078-F85E-47A3-A7A9-FE418AE41A34}">
      <dgm:prSet/>
      <dgm:spPr/>
      <dgm:t>
        <a:bodyPr/>
        <a:lstStyle/>
        <a:p>
          <a:endParaRPr lang="ru-RU"/>
        </a:p>
      </dgm:t>
    </dgm:pt>
    <dgm:pt modelId="{C175DEDA-0DCA-468C-ADD1-475D8C335234}">
      <dgm:prSet phldrT="[Текст]"/>
      <dgm:spPr/>
      <dgm:t>
        <a:bodyPr/>
        <a:lstStyle/>
        <a:p>
          <a:r>
            <a:rPr lang="ru-RU" dirty="0" smtClean="0"/>
            <a:t>Онтология природы</a:t>
          </a:r>
          <a:endParaRPr lang="ru-RU" dirty="0"/>
        </a:p>
      </dgm:t>
    </dgm:pt>
    <dgm:pt modelId="{CC786A83-D51D-43EE-BECE-8A9FC1BD9447}" type="parTrans" cxnId="{41F1370C-57E1-4330-AB1E-71A14A87CCC0}">
      <dgm:prSet/>
      <dgm:spPr/>
      <dgm:t>
        <a:bodyPr/>
        <a:lstStyle/>
        <a:p>
          <a:endParaRPr lang="ru-RU"/>
        </a:p>
      </dgm:t>
    </dgm:pt>
    <dgm:pt modelId="{0EE59311-92F1-4B78-84FA-B1CC73E20FFD}" type="sibTrans" cxnId="{41F1370C-57E1-4330-AB1E-71A14A87CCC0}">
      <dgm:prSet/>
      <dgm:spPr/>
      <dgm:t>
        <a:bodyPr/>
        <a:lstStyle/>
        <a:p>
          <a:endParaRPr lang="ru-RU"/>
        </a:p>
      </dgm:t>
    </dgm:pt>
    <dgm:pt modelId="{6D0A6645-4E2A-4E5E-BD52-5E134413B5E3}">
      <dgm:prSet phldrT="[Текст]"/>
      <dgm:spPr/>
      <dgm:t>
        <a:bodyPr/>
        <a:lstStyle/>
        <a:p>
          <a:r>
            <a:rPr lang="ru-RU" dirty="0" smtClean="0"/>
            <a:t>Онтология культуры</a:t>
          </a:r>
          <a:endParaRPr lang="ru-RU" dirty="0"/>
        </a:p>
      </dgm:t>
    </dgm:pt>
    <dgm:pt modelId="{C3AB306F-4607-48A7-94A5-49D753626BD4}" type="parTrans" cxnId="{AA99152E-164D-4C3A-AECC-29D8F3323430}">
      <dgm:prSet/>
      <dgm:spPr/>
      <dgm:t>
        <a:bodyPr/>
        <a:lstStyle/>
        <a:p>
          <a:endParaRPr lang="ru-RU"/>
        </a:p>
      </dgm:t>
    </dgm:pt>
    <dgm:pt modelId="{0AA7878A-D611-4E9A-88D9-F85393E40F99}" type="sibTrans" cxnId="{AA99152E-164D-4C3A-AECC-29D8F3323430}">
      <dgm:prSet/>
      <dgm:spPr/>
      <dgm:t>
        <a:bodyPr/>
        <a:lstStyle/>
        <a:p>
          <a:endParaRPr lang="ru-RU"/>
        </a:p>
      </dgm:t>
    </dgm:pt>
    <dgm:pt modelId="{DDAA10DA-58BF-4937-8E16-184E390272E1}">
      <dgm:prSet phldrT="[Текст]"/>
      <dgm:spPr/>
      <dgm:t>
        <a:bodyPr/>
        <a:lstStyle/>
        <a:p>
          <a:r>
            <a:rPr lang="ru-RU" dirty="0" smtClean="0"/>
            <a:t>Онтология общества</a:t>
          </a:r>
          <a:endParaRPr lang="ru-RU" dirty="0"/>
        </a:p>
      </dgm:t>
    </dgm:pt>
    <dgm:pt modelId="{A2EB4EA4-D060-4F92-BBF9-B4B449400D7B}" type="parTrans" cxnId="{A3FE8081-87C5-4095-AEEA-813747BC6995}">
      <dgm:prSet/>
      <dgm:spPr/>
      <dgm:t>
        <a:bodyPr/>
        <a:lstStyle/>
        <a:p>
          <a:endParaRPr lang="ru-RU"/>
        </a:p>
      </dgm:t>
    </dgm:pt>
    <dgm:pt modelId="{8FF9647C-D266-4397-A09A-1CF65D04300B}" type="sibTrans" cxnId="{A3FE8081-87C5-4095-AEEA-813747BC6995}">
      <dgm:prSet/>
      <dgm:spPr/>
      <dgm:t>
        <a:bodyPr/>
        <a:lstStyle/>
        <a:p>
          <a:endParaRPr lang="ru-RU"/>
        </a:p>
      </dgm:t>
    </dgm:pt>
    <dgm:pt modelId="{7C9AA68F-8DC1-49B7-8FFC-1F0E76F915D3}">
      <dgm:prSet phldrT="[Текст]"/>
      <dgm:spPr/>
      <dgm:t>
        <a:bodyPr/>
        <a:lstStyle/>
        <a:p>
          <a:r>
            <a:rPr lang="ru-RU" dirty="0" smtClean="0"/>
            <a:t>Онтология человека</a:t>
          </a:r>
          <a:endParaRPr lang="ru-RU" dirty="0"/>
        </a:p>
      </dgm:t>
    </dgm:pt>
    <dgm:pt modelId="{75BF4587-4704-4186-9F7F-9E628848170F}" type="parTrans" cxnId="{4A0B43A6-3E9F-4F15-8CBA-DB1B0A147EC5}">
      <dgm:prSet/>
      <dgm:spPr/>
      <dgm:t>
        <a:bodyPr/>
        <a:lstStyle/>
        <a:p>
          <a:endParaRPr lang="ru-RU"/>
        </a:p>
      </dgm:t>
    </dgm:pt>
    <dgm:pt modelId="{6F59AC06-1557-4D01-9E41-70115C3423B4}" type="sibTrans" cxnId="{4A0B43A6-3E9F-4F15-8CBA-DB1B0A147EC5}">
      <dgm:prSet/>
      <dgm:spPr/>
      <dgm:t>
        <a:bodyPr/>
        <a:lstStyle/>
        <a:p>
          <a:endParaRPr lang="ru-RU"/>
        </a:p>
      </dgm:t>
    </dgm:pt>
    <dgm:pt modelId="{D7BCCEC8-FAD9-45E0-ADD0-AD93FD629A16}" type="pres">
      <dgm:prSet presAssocID="{FA56DFC2-1FCD-4DEA-9B8F-9AFEDA851BD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E09CE9-6ED6-4F03-B4C7-99A89747E179}" type="pres">
      <dgm:prSet presAssocID="{FA56DFC2-1FCD-4DEA-9B8F-9AFEDA851BDC}" presName="radial" presStyleCnt="0">
        <dgm:presLayoutVars>
          <dgm:animLvl val="ctr"/>
        </dgm:presLayoutVars>
      </dgm:prSet>
      <dgm:spPr/>
    </dgm:pt>
    <dgm:pt modelId="{6BC35E7B-B2F5-41AA-A68E-5EA3952D821C}" type="pres">
      <dgm:prSet presAssocID="{1155C747-F25D-4B54-B6D2-5118109D8BC2}" presName="centerShape" presStyleLbl="vennNode1" presStyleIdx="0" presStyleCnt="5"/>
      <dgm:spPr/>
      <dgm:t>
        <a:bodyPr/>
        <a:lstStyle/>
        <a:p>
          <a:endParaRPr lang="ru-RU"/>
        </a:p>
      </dgm:t>
    </dgm:pt>
    <dgm:pt modelId="{5FF7F5E5-D08B-4FD2-91A7-E5587E6BBC21}" type="pres">
      <dgm:prSet presAssocID="{C175DEDA-0DCA-468C-ADD1-475D8C335234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7EE87-1436-403B-8395-8F1CC148CA6E}" type="pres">
      <dgm:prSet presAssocID="{6D0A6645-4E2A-4E5E-BD52-5E134413B5E3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5D85F9-8A32-46D3-8C7E-30D660373F30}" type="pres">
      <dgm:prSet presAssocID="{DDAA10DA-58BF-4937-8E16-184E390272E1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DF5B55-FBEB-4613-B959-1660694725BF}" type="pres">
      <dgm:prSet presAssocID="{7C9AA68F-8DC1-49B7-8FFC-1F0E76F915D3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8490CE-F327-4F57-B139-2165DBDD9D7C}" type="presOf" srcId="{6D0A6645-4E2A-4E5E-BD52-5E134413B5E3}" destId="{E787EE87-1436-403B-8395-8F1CC148CA6E}" srcOrd="0" destOrd="0" presId="urn:microsoft.com/office/officeart/2005/8/layout/radial3"/>
    <dgm:cxn modelId="{A3FE8081-87C5-4095-AEEA-813747BC6995}" srcId="{1155C747-F25D-4B54-B6D2-5118109D8BC2}" destId="{DDAA10DA-58BF-4937-8E16-184E390272E1}" srcOrd="2" destOrd="0" parTransId="{A2EB4EA4-D060-4F92-BBF9-B4B449400D7B}" sibTransId="{8FF9647C-D266-4397-A09A-1CF65D04300B}"/>
    <dgm:cxn modelId="{4A0B43A6-3E9F-4F15-8CBA-DB1B0A147EC5}" srcId="{1155C747-F25D-4B54-B6D2-5118109D8BC2}" destId="{7C9AA68F-8DC1-49B7-8FFC-1F0E76F915D3}" srcOrd="3" destOrd="0" parTransId="{75BF4587-4704-4186-9F7F-9E628848170F}" sibTransId="{6F59AC06-1557-4D01-9E41-70115C3423B4}"/>
    <dgm:cxn modelId="{AA99152E-164D-4C3A-AECC-29D8F3323430}" srcId="{1155C747-F25D-4B54-B6D2-5118109D8BC2}" destId="{6D0A6645-4E2A-4E5E-BD52-5E134413B5E3}" srcOrd="1" destOrd="0" parTransId="{C3AB306F-4607-48A7-94A5-49D753626BD4}" sibTransId="{0AA7878A-D611-4E9A-88D9-F85393E40F99}"/>
    <dgm:cxn modelId="{41F1370C-57E1-4330-AB1E-71A14A87CCC0}" srcId="{1155C747-F25D-4B54-B6D2-5118109D8BC2}" destId="{C175DEDA-0DCA-468C-ADD1-475D8C335234}" srcOrd="0" destOrd="0" parTransId="{CC786A83-D51D-43EE-BECE-8A9FC1BD9447}" sibTransId="{0EE59311-92F1-4B78-84FA-B1CC73E20FFD}"/>
    <dgm:cxn modelId="{DFDD1A26-70E3-47B2-88B1-3ADCC112AA7C}" type="presOf" srcId="{1155C747-F25D-4B54-B6D2-5118109D8BC2}" destId="{6BC35E7B-B2F5-41AA-A68E-5EA3952D821C}" srcOrd="0" destOrd="0" presId="urn:microsoft.com/office/officeart/2005/8/layout/radial3"/>
    <dgm:cxn modelId="{225C10D8-0787-48F2-A72C-F359301F0892}" type="presOf" srcId="{DDAA10DA-58BF-4937-8E16-184E390272E1}" destId="{635D85F9-8A32-46D3-8C7E-30D660373F30}" srcOrd="0" destOrd="0" presId="urn:microsoft.com/office/officeart/2005/8/layout/radial3"/>
    <dgm:cxn modelId="{53C04CFC-04BE-4BB0-A3C9-65F472CCB4B9}" type="presOf" srcId="{FA56DFC2-1FCD-4DEA-9B8F-9AFEDA851BDC}" destId="{D7BCCEC8-FAD9-45E0-ADD0-AD93FD629A16}" srcOrd="0" destOrd="0" presId="urn:microsoft.com/office/officeart/2005/8/layout/radial3"/>
    <dgm:cxn modelId="{4813DBD1-513F-4E20-B398-3C8A5F91C926}" type="presOf" srcId="{C175DEDA-0DCA-468C-ADD1-475D8C335234}" destId="{5FF7F5E5-D08B-4FD2-91A7-E5587E6BBC21}" srcOrd="0" destOrd="0" presId="urn:microsoft.com/office/officeart/2005/8/layout/radial3"/>
    <dgm:cxn modelId="{3331585F-46BC-464D-974C-DF266BA4BB7A}" type="presOf" srcId="{7C9AA68F-8DC1-49B7-8FFC-1F0E76F915D3}" destId="{ECDF5B55-FBEB-4613-B959-1660694725BF}" srcOrd="0" destOrd="0" presId="urn:microsoft.com/office/officeart/2005/8/layout/radial3"/>
    <dgm:cxn modelId="{AADA9078-F85E-47A3-A7A9-FE418AE41A34}" srcId="{FA56DFC2-1FCD-4DEA-9B8F-9AFEDA851BDC}" destId="{1155C747-F25D-4B54-B6D2-5118109D8BC2}" srcOrd="0" destOrd="0" parTransId="{F5134525-7250-4567-92C7-3EE73D1B9FCF}" sibTransId="{C4421801-2628-4261-8AB8-95BCD8BA51F2}"/>
    <dgm:cxn modelId="{2D8378E1-84C8-4FE7-A025-8E7A5B833BE1}" type="presParOf" srcId="{D7BCCEC8-FAD9-45E0-ADD0-AD93FD629A16}" destId="{9CE09CE9-6ED6-4F03-B4C7-99A89747E179}" srcOrd="0" destOrd="0" presId="urn:microsoft.com/office/officeart/2005/8/layout/radial3"/>
    <dgm:cxn modelId="{4F3410CA-D962-4568-9D99-F064BB89ADBA}" type="presParOf" srcId="{9CE09CE9-6ED6-4F03-B4C7-99A89747E179}" destId="{6BC35E7B-B2F5-41AA-A68E-5EA3952D821C}" srcOrd="0" destOrd="0" presId="urn:microsoft.com/office/officeart/2005/8/layout/radial3"/>
    <dgm:cxn modelId="{509F227D-1D56-4B4D-8E5D-F19ECDF669FA}" type="presParOf" srcId="{9CE09CE9-6ED6-4F03-B4C7-99A89747E179}" destId="{5FF7F5E5-D08B-4FD2-91A7-E5587E6BBC21}" srcOrd="1" destOrd="0" presId="urn:microsoft.com/office/officeart/2005/8/layout/radial3"/>
    <dgm:cxn modelId="{665A28C2-4CBB-4E93-A307-33ADAC34B1FD}" type="presParOf" srcId="{9CE09CE9-6ED6-4F03-B4C7-99A89747E179}" destId="{E787EE87-1436-403B-8395-8F1CC148CA6E}" srcOrd="2" destOrd="0" presId="urn:microsoft.com/office/officeart/2005/8/layout/radial3"/>
    <dgm:cxn modelId="{A0B36F91-64D9-4F1D-BF3B-A101E49A0A9C}" type="presParOf" srcId="{9CE09CE9-6ED6-4F03-B4C7-99A89747E179}" destId="{635D85F9-8A32-46D3-8C7E-30D660373F30}" srcOrd="3" destOrd="0" presId="urn:microsoft.com/office/officeart/2005/8/layout/radial3"/>
    <dgm:cxn modelId="{4450E3EB-FD27-4769-8990-AD28E296FB94}" type="presParOf" srcId="{9CE09CE9-6ED6-4F03-B4C7-99A89747E179}" destId="{ECDF5B55-FBEB-4613-B959-1660694725BF}" srcOrd="4" destOrd="0" presId="urn:microsoft.com/office/officeart/2005/8/layout/radial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FB13A-84D7-4E50-A4E7-F8CF8BC4BBE9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6ECB7-9A1A-42FF-A6AE-6CE972E9C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6EAE7-69EF-4A72-9C0C-ACEBF3A5A059}" type="datetime1">
              <a:rPr lang="fr-FR" smtClean="0"/>
              <a:pPr>
                <a:defRPr/>
              </a:pPr>
              <a:t>20/01/2016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3B7CA-0071-43F2-8492-53EA04F646E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5AD22-7E3A-4FF9-8DA6-E7A23E2562EC}" type="datetime1">
              <a:rPr lang="fr-FR" smtClean="0"/>
              <a:pPr>
                <a:defRPr/>
              </a:pPr>
              <a:t>20/01/2016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122CF-4624-451E-A9B4-292E413EA31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F52F2-5734-4212-84AE-D1AB7462C4D7}" type="datetime1">
              <a:rPr lang="fr-FR" smtClean="0"/>
              <a:pPr>
                <a:defRPr/>
              </a:pPr>
              <a:t>20/01/2016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9C68C-609D-4ED2-9A1E-030194A264D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61BF0-14F0-4EF5-B1A8-800A76852A13}" type="datetime1">
              <a:rPr lang="fr-FR" smtClean="0"/>
              <a:pPr>
                <a:defRPr/>
              </a:pPr>
              <a:t>20/01/2016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ACACA-AD77-4556-91BD-6E2D211EA92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C3C38-A662-4A5F-AAC2-C681503CEB20}" type="datetime1">
              <a:rPr lang="fr-FR" smtClean="0"/>
              <a:pPr>
                <a:defRPr/>
              </a:pPr>
              <a:t>20/01/2016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7F309-BD19-4F10-82E8-A9B06AB1590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6556F-B0EE-4601-9A4C-2B79F3ED49C3}" type="datetime1">
              <a:rPr lang="fr-FR" smtClean="0"/>
              <a:pPr>
                <a:defRPr/>
              </a:pPr>
              <a:t>20/01/2016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295A8-7075-4D4F-AD92-26C52608EAB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5A31C-F16A-4CF4-BEB9-A49E711262D7}" type="datetime1">
              <a:rPr lang="fr-FR" smtClean="0"/>
              <a:pPr>
                <a:defRPr/>
              </a:pPr>
              <a:t>20/01/2016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4B4BD-08AF-4C18-A4BB-BBEB32DFC48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123FB-2CA2-4881-86B2-F8FF8603E6EA}" type="datetime1">
              <a:rPr lang="fr-FR" smtClean="0"/>
              <a:pPr>
                <a:defRPr/>
              </a:pPr>
              <a:t>20/01/2016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211F2-1114-49B7-8B39-D2C20822AC3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AC23C-44AC-45B4-AD1B-70F1DE4A3D6F}" type="datetime1">
              <a:rPr lang="fr-FR" smtClean="0"/>
              <a:pPr>
                <a:defRPr/>
              </a:pPr>
              <a:t>20/01/2016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A1693-06C7-4350-B54D-0A0434A6CCA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98332-85E6-4F68-B696-823447714DC0}" type="datetime1">
              <a:rPr lang="fr-FR" smtClean="0"/>
              <a:pPr>
                <a:defRPr/>
              </a:pPr>
              <a:t>20/01/2016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E1330-62A0-446C-B028-B16C0783E33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E759E-02FD-4135-9640-4C5C4C5C8C2E}" type="datetime1">
              <a:rPr lang="fr-FR" smtClean="0"/>
              <a:pPr>
                <a:defRPr/>
              </a:pPr>
              <a:t>20/01/2016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C84BB-1E4A-4869-AF8C-CE74F8535E8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27902C-A578-4357-8D77-47CF68A3C6E4}" type="datetime1">
              <a:rPr lang="fr-FR" smtClean="0"/>
              <a:pPr>
                <a:defRPr/>
              </a:pPr>
              <a:t>20/01/2016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82C435B-E8F3-41AF-B776-414FAC12957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tudopedia.ru/1_111907_ontologiya-kak-filosofskoe-uchenie-o-bitii.html" TargetMode="External"/><Relationship Id="rId2" Type="http://schemas.openxmlformats.org/officeDocument/2006/relationships/hyperlink" Target="http://www.zavtrasessiya.com/index.pl?act=PRODUCT&amp;id=1243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jpeg"/><Relationship Id="rId5" Type="http://schemas.openxmlformats.org/officeDocument/2006/relationships/hyperlink" Target="http://www.mudriyfilosof.ru/2013/03/osnovnoy-vopros-filosofii-i-dve-ego-storony.html" TargetMode="External"/><Relationship Id="rId4" Type="http://schemas.openxmlformats.org/officeDocument/2006/relationships/hyperlink" Target="http://abc.vvsu.ru/Books/filosofia/page0023.asp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3" Type="http://schemas.openxmlformats.org/officeDocument/2006/relationships/diagramData" Target="../diagrams/data16.xml"/><Relationship Id="rId7" Type="http://schemas.openxmlformats.org/officeDocument/2006/relationships/diagramData" Target="../diagrams/data17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10" Type="http://schemas.openxmlformats.org/officeDocument/2006/relationships/diagramColors" Target="../diagrams/colors17.xml"/><Relationship Id="rId4" Type="http://schemas.openxmlformats.org/officeDocument/2006/relationships/diagramLayout" Target="../diagrams/layout16.xml"/><Relationship Id="rId9" Type="http://schemas.openxmlformats.org/officeDocument/2006/relationships/diagramQuickStyle" Target="../diagrams/quickStyle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85918" y="3214686"/>
            <a:ext cx="6986582" cy="1470025"/>
          </a:xfrm>
        </p:spPr>
        <p:txBody>
          <a:bodyPr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Онтологические </a:t>
            </a:r>
            <a:br>
              <a:rPr lang="ru-RU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проблемы бытия</a:t>
            </a:r>
            <a:endParaRPr lang="fr-FR" b="1" dirty="0" smtClean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071670" y="4786322"/>
            <a:ext cx="6400800" cy="114300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Материал к семинарскому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занятию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Преподаватель: Христич Л. А.</a:t>
            </a:r>
            <a:endParaRPr lang="fr-FR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29256" y="500042"/>
            <a:ext cx="2430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СмолАПО</a:t>
            </a:r>
            <a:endParaRPr lang="ru-RU" dirty="0" smtClean="0"/>
          </a:p>
          <a:p>
            <a:r>
              <a:rPr lang="ru-RU" dirty="0" smtClean="0"/>
              <a:t>Специальности СПО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D3B7CA-0071-43F2-8492-53EA04F646E8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5720" y="0"/>
            <a:ext cx="8858280" cy="1654164"/>
          </a:xfrm>
        </p:spPr>
        <p:txBody>
          <a:bodyPr rtlCol="0"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Историческим и логическим началом онтологического знания служат такие фундаментальные категории, как:</a:t>
            </a:r>
            <a:endParaRPr lang="fr-FR" sz="3600" b="1" dirty="0" smtClean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14282" y="2071678"/>
          <a:ext cx="8715436" cy="4286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99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Бытие и небытие</a:t>
            </a:r>
            <a:endParaRPr lang="fr-FR" b="1" dirty="0" smtClean="0">
              <a:ln w="1905"/>
              <a:solidFill>
                <a:srgbClr val="9933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83197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858180" cy="1143000"/>
          </a:xfrm>
        </p:spPr>
        <p:txBody>
          <a:bodyPr rtlCol="0"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1430"/>
                <a:solidFill>
                  <a:srgbClr val="2E7D9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Фундаментальная философская проблема</a:t>
            </a:r>
            <a:endParaRPr lang="fr-FR" b="1" dirty="0" smtClean="0">
              <a:ln w="11430"/>
              <a:solidFill>
                <a:srgbClr val="2E7D9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85720" y="1831975"/>
          <a:ext cx="864399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Решение вопроса:</a:t>
            </a:r>
            <a:endParaRPr lang="fr-FR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83197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99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Актуальные вопросы современной философии</a:t>
            </a:r>
            <a:endParaRPr lang="fr-FR" b="1" dirty="0" smtClean="0">
              <a:ln w="1905"/>
              <a:solidFill>
                <a:srgbClr val="9933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83197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2976" y="285728"/>
            <a:ext cx="7800972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Целостное бытие как реальное многообразие вещей и явлений</a:t>
            </a:r>
            <a:endParaRPr lang="fr-FR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83197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99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Формы бытия</a:t>
            </a:r>
            <a:endParaRPr lang="fr-FR" b="1" dirty="0" smtClean="0">
              <a:ln w="1905"/>
              <a:solidFill>
                <a:srgbClr val="9933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14282" y="1571613"/>
          <a:ext cx="8643998" cy="4786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85720" y="285729"/>
          <a:ext cx="8643998" cy="6072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71604" y="274638"/>
            <a:ext cx="7115196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Базовые категории онтологии</a:t>
            </a:r>
            <a:endParaRPr lang="fr-FR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571613"/>
          <a:ext cx="8229600" cy="4786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Категория «субстанция»</a:t>
            </a:r>
            <a:endParaRPr lang="fr-FR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31975"/>
            <a:ext cx="8229600" cy="4525963"/>
          </a:xfrm>
          <a:ln>
            <a:solidFill>
              <a:schemeClr val="accent1"/>
            </a:solidFill>
          </a:ln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Понятие </a:t>
            </a:r>
            <a:r>
              <a:rPr lang="ru-RU" dirty="0" smtClean="0">
                <a:solidFill>
                  <a:srgbClr val="C00000"/>
                </a:solidFill>
              </a:rPr>
              <a:t>«субстанция» </a:t>
            </a:r>
            <a:r>
              <a:rPr lang="ru-RU" dirty="0" smtClean="0"/>
              <a:t>происходит от латинского </a:t>
            </a:r>
            <a:r>
              <a:rPr lang="en-US" dirty="0" err="1" smtClean="0"/>
              <a:t>substantia</a:t>
            </a:r>
            <a:r>
              <a:rPr lang="ru-RU" dirty="0" smtClean="0"/>
              <a:t> – сущность, то, что лежит в основе («</a:t>
            </a:r>
            <a:r>
              <a:rPr lang="ru-RU" dirty="0" err="1" smtClean="0"/>
              <a:t>под-лежащее</a:t>
            </a:r>
            <a:r>
              <a:rPr lang="ru-RU" dirty="0" smtClean="0"/>
              <a:t>»)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 Субстанция выражает сущностную сторону бытия, это первооснова, которая в своем существовании не зависит ни от чего другого, а от ее существовании зависит существование всех других вещей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Иначе говоря, субстанция представляет собой предельное основание, к которому сводятся все конечные формы ее проявления. </a:t>
            </a:r>
            <a:endParaRPr lang="fr-F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19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3929066"/>
            <a:ext cx="5486400" cy="56673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Информационные источники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5786" y="4857760"/>
            <a:ext cx="7429552" cy="131444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http://www.zavtrasessiya.com/index.pl?act=PRODUCT&amp;id=1243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http://studopedia.ru/1_111907_ontologiya-kak-filosofskoe-uchenie-o-bitii.html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hlinkClick r:id="rId4"/>
              </a:rPr>
              <a:t>http://abc.vvsu.ru/Books/filosofia/page0023.asp</a:t>
            </a:r>
            <a:endParaRPr lang="ru-RU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hlinkClick r:id="rId5"/>
              </a:rPr>
              <a:t>http://www.mudriyfilosof.ru/2013/03/osnovnoy-vopros-filosofii-i-dve-ego-storony.html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C84BB-1E4A-4869-AF8C-CE74F8535E8D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  <p:pic>
        <p:nvPicPr>
          <p:cNvPr id="50178" name="Picture 2" descr="http://1.bp.blogspot.com/-CrQwrfsW2-Q/U12aBjQgt4I/AAAAAAAAA3E/eSOT3EXvsfI/s1600/1255937536_37518662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6"/>
          <a:srcRect t="16871" b="16871"/>
          <a:stretch>
            <a:fillRect/>
          </a:stretch>
        </p:blipFill>
        <p:spPr bwMode="auto">
          <a:xfrm>
            <a:off x="785813" y="612775"/>
            <a:ext cx="7358062" cy="411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28662" y="714356"/>
            <a:ext cx="329167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Информационные источники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Категория «субстанция»</a:t>
            </a:r>
            <a:endParaRPr lang="fr-FR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31975"/>
            <a:ext cx="8229600" cy="4525963"/>
          </a:xfrm>
          <a:ln>
            <a:solidFill>
              <a:schemeClr val="accent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В зависимости от качественной и количественной интерпретации субстанции выделяются различные направления философии и способы философствования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Если под субстанцией понимается материя или дух, соответственно дело имеем с философскими концепциями </a:t>
            </a:r>
            <a:r>
              <a:rPr lang="ru-RU" b="1" dirty="0" smtClean="0">
                <a:solidFill>
                  <a:srgbClr val="C00000"/>
                </a:solidFill>
              </a:rPr>
              <a:t>материализма либо идеализма</a:t>
            </a:r>
            <a:r>
              <a:rPr lang="ru-RU" dirty="0" smtClean="0"/>
              <a:t>. </a:t>
            </a:r>
            <a:endParaRPr lang="fr-F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20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Основной вопрос философии </a:t>
            </a:r>
            <a:endParaRPr lang="fr-FR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14282" y="1285861"/>
          <a:ext cx="8643998" cy="5072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21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Главный вопрос: отношение</a:t>
            </a:r>
            <a:endParaRPr lang="fr-FR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22</a:t>
            </a:fld>
            <a:endParaRPr lang="fr-FR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23</a:t>
            </a:fld>
            <a:endParaRPr lang="fr-FR" dirty="0"/>
          </a:p>
        </p:txBody>
      </p:sp>
      <p:pic>
        <p:nvPicPr>
          <p:cNvPr id="8" name="Picture 2" descr="http://1.bp.blogspot.com/-GzozVG-QrrI/UVdt0K_iTJI/AAAAAAAAArQ/2bfvEJxmY9o/s1600/%25D0%259E%25D1%2581%25D0%25BD%25D0%25BE%25D0%25B2%25D0%25BD%25D0%25BE%25D0%25B9+%25D0%25B2%25D0%25BE%25D0%25BF%25D1%2580%25D0%25BE%25D1%2581+%25D1%2584%25D0%25B8%25D0%25BB%25D0%25BE%25D1%2581%25D0%25BE%25D1%2584%25D0%25B8%25D0%25B8.+%25D0%259E%25D0%25BD%25D1%2582%25D0%25BE%25D0%25BB%25D0%25BE%25D0%25B3%25D0%25B8%25D1%2587%25D0%25B5%25D1%2581%25D0%25BA%25D0%25B0%25D1%258F+%25D1%2581%25D1%2582%25D0%25BE%25D1%2580%25D0%25BE%25D0%25BD%25D0%25B0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57224" y="179686"/>
            <a:ext cx="7643866" cy="639258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24</a:t>
            </a:fld>
            <a:endParaRPr lang="fr-FR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607223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b="1" dirty="0" smtClean="0">
                <a:solidFill>
                  <a:srgbClr val="2E7D92"/>
                </a:solidFill>
              </a:rPr>
              <a:t>Материализм Древнего Востока и Древней Греции (стихийный и наивный)</a:t>
            </a:r>
            <a:r>
              <a:rPr lang="ru-RU" dirty="0" smtClean="0">
                <a:solidFill>
                  <a:srgbClr val="2E7D92"/>
                </a:solidFill>
              </a:rPr>
              <a:t> </a:t>
            </a:r>
            <a:r>
              <a:rPr lang="ru-RU" dirty="0" smtClean="0"/>
              <a:t>– первоначальный вид материализма, представляющий окружающий мир состоящим из четырех основных материальных элементов (воды, земли, воздуха, огня, всех первоначал, атомов и т. п.), который рассматривается сам по себе независимо от сознания человека и богов. </a:t>
            </a:r>
            <a:endParaRPr lang="ru-RU" dirty="0" smtClean="0"/>
          </a:p>
          <a:p>
            <a:r>
              <a:rPr lang="ru-RU" b="1" dirty="0" smtClean="0"/>
              <a:t>Представители</a:t>
            </a:r>
            <a:r>
              <a:rPr lang="ru-RU" b="1" dirty="0" smtClean="0"/>
              <a:t>: Фалес Милетский, </a:t>
            </a:r>
            <a:r>
              <a:rPr lang="ru-RU" b="1" dirty="0" err="1" smtClean="0"/>
              <a:t>Левкипп</a:t>
            </a:r>
            <a:r>
              <a:rPr lang="ru-RU" b="1" dirty="0" smtClean="0"/>
              <a:t>, </a:t>
            </a:r>
            <a:r>
              <a:rPr lang="ru-RU" b="1" dirty="0" err="1" smtClean="0"/>
              <a:t>Демокрит</a:t>
            </a:r>
            <a:r>
              <a:rPr lang="ru-RU" b="1" dirty="0" smtClean="0"/>
              <a:t>, Гераклит, Эмпедокл и др.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25</a:t>
            </a:fld>
            <a:endParaRPr lang="fr-FR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1571612"/>
            <a:ext cx="8358246" cy="4714908"/>
          </a:xfrm>
          <a:ln>
            <a:solidFill>
              <a:schemeClr val="accent1"/>
            </a:solidFill>
          </a:ln>
        </p:spPr>
        <p:txBody>
          <a:bodyPr/>
          <a:lstStyle/>
          <a:p>
            <a:pPr indent="17463">
              <a:buNone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Метафизический (механистический) материализм Нового времени</a:t>
            </a:r>
          </a:p>
          <a:p>
            <a:pPr marL="179388" indent="0">
              <a:buNone/>
            </a:pPr>
            <a:r>
              <a:rPr lang="ru-RU" dirty="0" smtClean="0"/>
              <a:t>Его основа – изучение природы. При этом все многообразие ее свойств сводится к протяженности материи и ее механической форме движения</a:t>
            </a:r>
          </a:p>
          <a:p>
            <a:pPr marL="179388" indent="0">
              <a:buNone/>
            </a:pPr>
            <a:r>
              <a:rPr lang="ru-RU" dirty="0" smtClean="0"/>
              <a:t> </a:t>
            </a:r>
            <a:r>
              <a:rPr lang="ru-RU" b="1" dirty="0" smtClean="0"/>
              <a:t>Представители: Г</a:t>
            </a:r>
            <a:r>
              <a:rPr lang="ru-RU" b="1" dirty="0" smtClean="0"/>
              <a:t>. Галилей</a:t>
            </a:r>
            <a:r>
              <a:rPr lang="ru-RU" b="1" dirty="0" smtClean="0"/>
              <a:t>, Ф. Бэкон, Дж. Локк, Ж. </a:t>
            </a:r>
            <a:r>
              <a:rPr lang="ru-RU" b="1" dirty="0" err="1" smtClean="0"/>
              <a:t>Ламерти</a:t>
            </a:r>
            <a:r>
              <a:rPr lang="ru-RU" b="1" dirty="0" smtClean="0"/>
              <a:t>, П. Гольбах, К. Гельвеций и др. 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26</a:t>
            </a:fld>
            <a:endParaRPr lang="fr-FR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785794"/>
            <a:ext cx="8358246" cy="5500726"/>
          </a:xfrm>
          <a:ln>
            <a:solidFill>
              <a:schemeClr val="accent1"/>
            </a:solidFill>
          </a:ln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B050"/>
                </a:solidFill>
              </a:rPr>
              <a:t>Диалектический материализм (марксизм)</a:t>
            </a:r>
            <a:r>
              <a:rPr lang="ru-RU" dirty="0" smtClean="0"/>
              <a:t> </a:t>
            </a:r>
            <a:endParaRPr lang="ru-RU" sz="2400" dirty="0" smtClean="0"/>
          </a:p>
          <a:p>
            <a:r>
              <a:rPr lang="ru-RU" sz="2400" dirty="0" smtClean="0"/>
              <a:t>Единство материализма и диалектики</a:t>
            </a:r>
          </a:p>
          <a:p>
            <a:r>
              <a:rPr lang="ru-RU" sz="2400" dirty="0" smtClean="0"/>
              <a:t>Вечная и бесконечная материя находится в постоянном движении и развитии, происходящем по законам диалектики. В процессе самодвижения материя приобретает новые формы и проходит различные этапы развития</a:t>
            </a:r>
          </a:p>
          <a:p>
            <a:r>
              <a:rPr lang="ru-RU" sz="2400" dirty="0" smtClean="0"/>
              <a:t>Идеальное признается особой реальностью, которая существует относительно автономно. Сознание – свойство материи отражать саму себя. Бог представляет собой идеальный образ, который был создан человеком для объяснения неизведанных и непонятных явлений</a:t>
            </a:r>
          </a:p>
          <a:p>
            <a:r>
              <a:rPr lang="ru-RU" sz="2400" b="1" dirty="0" smtClean="0"/>
              <a:t>Представители: К. Маркс, Ф. Энгельс. </a:t>
            </a:r>
          </a:p>
          <a:p>
            <a:pPr>
              <a:buNone/>
            </a:pP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27</a:t>
            </a:fld>
            <a:endParaRPr lang="fr-FR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1357298"/>
            <a:ext cx="8358246" cy="4786346"/>
          </a:xfrm>
          <a:ln>
            <a:solidFill>
              <a:schemeClr val="accent1"/>
            </a:solidFill>
          </a:ln>
        </p:spPr>
        <p:txBody>
          <a:bodyPr/>
          <a:lstStyle/>
          <a:p>
            <a:pPr indent="17463">
              <a:buNone/>
            </a:pP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Вульгарный материализм</a:t>
            </a:r>
          </a:p>
          <a:p>
            <a:pPr indent="17463">
              <a:buFont typeface="Wingdings" pitchFamily="2" charset="2"/>
              <a:buChar char="Ø"/>
            </a:pPr>
            <a:r>
              <a:rPr lang="ru-RU" dirty="0" smtClean="0"/>
              <a:t> Все мыслительные процессы сводит к физиологической основе</a:t>
            </a:r>
          </a:p>
          <a:p>
            <a:pPr indent="17463">
              <a:buFont typeface="Wingdings" pitchFamily="2" charset="2"/>
              <a:buChar char="Ø"/>
            </a:pPr>
            <a:r>
              <a:rPr lang="ru-RU" dirty="0" smtClean="0"/>
              <a:t> Сознание отождествляется с материей, материя производит сознание как «печень желчь»</a:t>
            </a:r>
          </a:p>
          <a:p>
            <a:pPr indent="17463">
              <a:buFont typeface="Wingdings" pitchFamily="2" charset="2"/>
              <a:buChar char="Ø"/>
            </a:pPr>
            <a:r>
              <a:rPr lang="ru-RU" dirty="0" smtClean="0"/>
              <a:t> </a:t>
            </a:r>
            <a:r>
              <a:rPr lang="ru-RU" b="1" dirty="0" smtClean="0"/>
              <a:t> Представители: Фохт, </a:t>
            </a:r>
            <a:r>
              <a:rPr lang="ru-RU" b="1" dirty="0" err="1" smtClean="0"/>
              <a:t>Молешотт</a:t>
            </a:r>
            <a:r>
              <a:rPr lang="ru-RU" b="1" dirty="0" smtClean="0"/>
              <a:t>, </a:t>
            </a:r>
            <a:r>
              <a:rPr lang="ru-RU" b="1" dirty="0" err="1" smtClean="0"/>
              <a:t>Бюхнер</a:t>
            </a:r>
            <a:r>
              <a:rPr lang="ru-RU" b="1" dirty="0" smtClean="0"/>
              <a:t>. 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28</a:t>
            </a:fld>
            <a:endParaRPr lang="fr-FR" dirty="0"/>
          </a:p>
        </p:txBody>
      </p:sp>
      <p:sp>
        <p:nvSpPr>
          <p:cNvPr id="6" name="TextBox 5"/>
          <p:cNvSpPr txBox="1"/>
          <p:nvPr/>
        </p:nvSpPr>
        <p:spPr>
          <a:xfrm>
            <a:off x="3000364" y="357166"/>
            <a:ext cx="2459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Идеализм</a:t>
            </a:r>
            <a:endParaRPr lang="ru-RU" sz="36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214282" y="1214422"/>
          <a:ext cx="8643998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29</a:t>
            </a:fld>
            <a:endParaRPr lang="fr-FR" dirty="0"/>
          </a:p>
        </p:txBody>
      </p:sp>
      <p:sp>
        <p:nvSpPr>
          <p:cNvPr id="6" name="TextBox 5"/>
          <p:cNvSpPr txBox="1"/>
          <p:nvPr/>
        </p:nvSpPr>
        <p:spPr>
          <a:xfrm>
            <a:off x="3000364" y="357166"/>
            <a:ext cx="2744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Солипсизм</a:t>
            </a:r>
            <a:endParaRPr lang="ru-RU" sz="36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214282" y="1214422"/>
          <a:ext cx="8643998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43042" y="0"/>
            <a:ext cx="6986582" cy="1470025"/>
          </a:xfrm>
        </p:spPr>
        <p:txBody>
          <a:bodyPr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Глоссарий</a:t>
            </a:r>
            <a:endParaRPr lang="fr-FR" b="1" dirty="0" smtClean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00100" y="1500174"/>
            <a:ext cx="7643866" cy="478634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 fontScale="85000" lnSpcReduction="10000"/>
          </a:bodyPr>
          <a:lstStyle/>
          <a:p>
            <a:pPr marL="179388" algn="l">
              <a:buFont typeface="Wingdings" pitchFamily="2" charset="2"/>
              <a:buChar char="ü"/>
            </a:pPr>
            <a:r>
              <a:rPr lang="ru-RU" sz="2400" i="1" dirty="0" smtClean="0">
                <a:solidFill>
                  <a:schemeClr val="tx1"/>
                </a:solidFill>
              </a:rPr>
              <a:t>Объективный идеализм</a:t>
            </a:r>
            <a:r>
              <a:rPr lang="ru-RU" sz="2400" dirty="0" smtClean="0">
                <a:solidFill>
                  <a:schemeClr val="tx1"/>
                </a:solidFill>
              </a:rPr>
              <a:t>  – философское направление, которое провозглашает независимость идеального начала (идея, дух, Бог) не только от материи, но и от сознания человека</a:t>
            </a:r>
          </a:p>
          <a:p>
            <a:pPr marL="179388" algn="l">
              <a:buFont typeface="Wingdings" pitchFamily="2" charset="2"/>
              <a:buChar char="ü"/>
            </a:pPr>
            <a:r>
              <a:rPr lang="ru-RU" sz="2400" i="1" dirty="0" smtClean="0">
                <a:solidFill>
                  <a:schemeClr val="tx1"/>
                </a:solidFill>
              </a:rPr>
              <a:t>Субъективный идеализм</a:t>
            </a:r>
            <a:r>
              <a:rPr lang="ru-RU" sz="2400" dirty="0" smtClean="0">
                <a:solidFill>
                  <a:schemeClr val="tx1"/>
                </a:solidFill>
              </a:rPr>
              <a:t> – философское направление, утверждающее зависимость внешнего мира от сознания человека</a:t>
            </a:r>
          </a:p>
          <a:p>
            <a:pPr marL="179388" algn="l">
              <a:buFont typeface="Wingdings" pitchFamily="2" charset="2"/>
              <a:buChar char="ü"/>
            </a:pPr>
            <a:r>
              <a:rPr lang="ru-RU" sz="2400" i="1" dirty="0" smtClean="0">
                <a:solidFill>
                  <a:schemeClr val="tx1"/>
                </a:solidFill>
              </a:rPr>
              <a:t>Солипсизм</a:t>
            </a:r>
            <a:r>
              <a:rPr lang="ru-RU" sz="2400" dirty="0" smtClean="0">
                <a:solidFill>
                  <a:schemeClr val="tx1"/>
                </a:solidFill>
              </a:rPr>
              <a:t> - философское учение, согласно которому человек существует один наедине со своим сознанием</a:t>
            </a:r>
          </a:p>
          <a:p>
            <a:pPr marL="179388" algn="l">
              <a:buFont typeface="Wingdings" pitchFamily="2" charset="2"/>
              <a:buChar char="ü"/>
            </a:pPr>
            <a:r>
              <a:rPr lang="ru-RU" sz="2400" i="1" dirty="0" smtClean="0">
                <a:solidFill>
                  <a:schemeClr val="tx1"/>
                </a:solidFill>
              </a:rPr>
              <a:t>Бытие</a:t>
            </a:r>
            <a:r>
              <a:rPr lang="ru-RU" sz="2400" dirty="0" smtClean="0">
                <a:solidFill>
                  <a:schemeClr val="tx1"/>
                </a:solidFill>
              </a:rPr>
              <a:t> – все существующее как единое целое и единое сущее</a:t>
            </a:r>
          </a:p>
          <a:p>
            <a:pPr marL="179388" algn="l">
              <a:buFont typeface="Wingdings" pitchFamily="2" charset="2"/>
              <a:buChar char="ü"/>
            </a:pPr>
            <a:r>
              <a:rPr lang="ru-RU" sz="2400" i="1" dirty="0" smtClean="0">
                <a:solidFill>
                  <a:schemeClr val="tx1"/>
                </a:solidFill>
              </a:rPr>
              <a:t>Натурфилософия </a:t>
            </a:r>
            <a:r>
              <a:rPr lang="ru-RU" sz="2400" dirty="0" smtClean="0">
                <a:solidFill>
                  <a:schemeClr val="tx1"/>
                </a:solidFill>
              </a:rPr>
              <a:t>– философия природы, умозрительное истолкование природы, рассматриваемой в ее целостности</a:t>
            </a:r>
          </a:p>
          <a:p>
            <a:pPr marL="179388" algn="l">
              <a:buFont typeface="Wingdings" pitchFamily="2" charset="2"/>
              <a:buChar char="ü"/>
            </a:pPr>
            <a:r>
              <a:rPr lang="ru-RU" sz="2400" i="1" dirty="0" smtClean="0">
                <a:solidFill>
                  <a:schemeClr val="tx1"/>
                </a:solidFill>
              </a:rPr>
              <a:t>Небытие</a:t>
            </a:r>
            <a:r>
              <a:rPr lang="ru-RU" sz="2400" dirty="0" smtClean="0">
                <a:solidFill>
                  <a:schemeClr val="tx1"/>
                </a:solidFill>
              </a:rPr>
              <a:t> – результат видоизменения бытия во времени, его перехода в свою противоположность</a:t>
            </a:r>
          </a:p>
          <a:p>
            <a:pPr marL="179388" algn="l">
              <a:buFont typeface="Wingdings" pitchFamily="2" charset="2"/>
              <a:buChar char="ü"/>
            </a:pPr>
            <a:r>
              <a:rPr lang="ru-RU" sz="2400" i="1" dirty="0" smtClean="0">
                <a:solidFill>
                  <a:schemeClr val="tx1"/>
                </a:solidFill>
              </a:rPr>
              <a:t>Субстанция</a:t>
            </a:r>
            <a:r>
              <a:rPr lang="ru-RU" sz="2400" dirty="0" smtClean="0">
                <a:solidFill>
                  <a:schemeClr val="tx1"/>
                </a:solidFill>
              </a:rPr>
              <a:t> – неизменная в пространстве и во времени объективно существующая первооснова, первопричина всего существующего.</a:t>
            </a:r>
            <a:endParaRPr lang="ru-RU" sz="2400" i="1" dirty="0" smtClean="0">
              <a:solidFill>
                <a:schemeClr val="tx1"/>
              </a:solidFill>
            </a:endParaRPr>
          </a:p>
          <a:p>
            <a:pPr marL="179388" algn="l"/>
            <a:endParaRPr lang="ru-RU" sz="2400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r-FR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D3B7CA-0071-43F2-8492-53EA04F646E8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Гносеологическая сторона основного вопроса</a:t>
            </a:r>
            <a:endParaRPr lang="fr-FR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30</a:t>
            </a:fld>
            <a:endParaRPr lang="fr-FR" dirty="0"/>
          </a:p>
        </p:txBody>
      </p:sp>
      <p:pic>
        <p:nvPicPr>
          <p:cNvPr id="7" name="Picture 2" descr="http://2.bp.blogspot.com/-1CO8mc9bEME/UVdtxlRNETI/AAAAAAAAArI/MsynjYYB1nY/s1600/%25D0%259E%25D1%2581%25D0%25BD%25D0%25BE%25D0%25B2%25D0%25BD%25D0%25BE%25D0%25B9+%25D0%25B2%25D0%25BE%25D0%25BF%25D1%2580%25D0%25BE%25D1%2581+%25D1%2584%25D0%25B8%25D0%25BB%25D0%25BE%25D1%2581%25D0%25BE%25D1%2584%25D0%25B8%25D0%25B8.+%25D0%2593%25D0%25BD%25D0%25BE%25D1%2581%25D0%25B5%25D0%25BE%25D0%25BB%25D0%25BE%25D0%25B3%25D0%25B8%25D1%2587%25D0%25B5%25D1%2581%25D0%25BA%25D0%25B0%25D1%258F+%25D1%2581%25D1%2582%25D0%25BE%25D1%2580%25D0%25BE%25D0%25BD%25D0%25B0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47026" y="1500174"/>
            <a:ext cx="8670370" cy="47149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31</a:t>
            </a:fld>
            <a:endParaRPr lang="fr-FR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3071810"/>
            <a:ext cx="8258204" cy="305435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Варианты решения первой и второй сторон основного вопроса философии - это основные типы философских построений, которые эволюционируют, меняют формы и составляют дальнейшую классификацию философских решений.</a:t>
            </a:r>
            <a:endParaRPr lang="ru-RU" dirty="0"/>
          </a:p>
        </p:txBody>
      </p:sp>
      <p:pic>
        <p:nvPicPr>
          <p:cNvPr id="49154" name="Picture 2" descr="http://1.bp.blogspot.com/-PC8Xb7-Ut9Q/U1vMPkPHybI/AAAAAAAAA1w/fDQywDgn30Y/s1600/%D0%A1%D1%82%D0%B0%D0%BD%D0%BE%D0%B2%D0%BB%D0%B5%D0%BD%D0%B8%D0%B5+%D0%B8%D1%81%D1%82%D0%BE%D1%80%D0%B8%D0%B8+%D1%84%D0%B8%D0%BB%D0%BE%D1%81%D0%BE%D1%84%D0%B8%D0%B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85728"/>
            <a:ext cx="4648200" cy="2609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Философское понимание субстанции</a:t>
            </a:r>
            <a:endParaRPr lang="fr-FR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85720" y="1857364"/>
          <a:ext cx="8501122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32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Направления философии с точки зрения количества субстанций</a:t>
            </a:r>
            <a:endParaRPr lang="fr-FR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0" y="1831975"/>
          <a:ext cx="8786842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33</a:t>
            </a:fld>
            <a:endParaRPr lang="fr-FR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500034" y="2000240"/>
          <a:ext cx="821537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28794" y="0"/>
            <a:ext cx="6758006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Вопросы для самопроверки</a:t>
            </a:r>
            <a:endParaRPr lang="fr-FR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34</a:t>
            </a:fld>
            <a:endParaRPr lang="fr-FR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214422"/>
            <a:ext cx="8143932" cy="5078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Выясните и раскройте суть и значение понятия «онтология».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Определите круг проблем онтологии.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Раскройте смысл понятия «бытие» как философской категории.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Выясните, как решает проблему бытия </a:t>
            </a:r>
            <a:r>
              <a:rPr lang="ru-RU" dirty="0" err="1" smtClean="0"/>
              <a:t>Парменид</a:t>
            </a:r>
            <a:r>
              <a:rPr lang="ru-RU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Определите, в чем суть и значение атомистической теории </a:t>
            </a:r>
            <a:r>
              <a:rPr lang="ru-RU" dirty="0" err="1" smtClean="0"/>
              <a:t>Демокрита</a:t>
            </a:r>
            <a:r>
              <a:rPr lang="ru-RU" dirty="0" smtClean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Объясните, что есть бытие и небытие в философии Платона?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Сравните понятие «материя» и  «субстанция».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Кратко охарактеризуйте суть основного вопроса философии.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Выясните направления философии, которые выделяются при решении онтологической стороны основного вопроса философии.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Укажите направления философии при решении гносеологической стороны основного вопроса.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Проверьте себя: знаете ли вы  направления философии с точки зрения количества субстанций?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Сформируйте свое мнение об особенностях философского знания.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Определите свои представления по содержанию основных методов философии. Сравните диалектический и метафизический методы познания.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72132" y="285728"/>
            <a:ext cx="340042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Готовимся </a:t>
            </a:r>
            <a:b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 семинару:</a:t>
            </a:r>
            <a:endParaRPr lang="fr-FR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35</a:t>
            </a:fld>
            <a:endParaRPr lang="fr-FR" dirty="0"/>
          </a:p>
        </p:txBody>
      </p:sp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1000100" y="4429132"/>
            <a:ext cx="7715304" cy="18158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82600" algn="l"/>
                <a:tab pos="1647825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Философское учение о познании.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82600" algn="l"/>
                <a:tab pos="1647825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Диалектика и категории.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82600" algn="l"/>
                <a:tab pos="1647825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Сознание как философская категория.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82600" algn="l"/>
                <a:tab pos="1647825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Картины мира.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1203" name="Picture 3" descr="http://3.bp.blogspot.com/-Tfjplth2ER8/U0aYjP0nlUI/AAAAAAAAAy8/2Lms3WkuPZg/s1600/Lang_of_Philo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857232"/>
            <a:ext cx="4214842" cy="335467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429256" y="2214554"/>
            <a:ext cx="32737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Основы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 философского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 понимания мира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Благодарю за внимание!</a:t>
            </a:r>
            <a:endParaRPr lang="fr-FR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Содержимое 4" descr="Планета.gi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4500" y="2189956"/>
            <a:ext cx="5715000" cy="381000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28875" y="274638"/>
            <a:ext cx="6257925" cy="11430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План</a:t>
            </a:r>
            <a:endParaRPr lang="fr-FR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00298" y="1571612"/>
            <a:ext cx="6257925" cy="4525963"/>
          </a:xfrm>
          <a:ln>
            <a:solidFill>
              <a:schemeClr val="accent1"/>
            </a:solidFill>
          </a:ln>
        </p:spPr>
        <p:txBody>
          <a:bodyPr rtlCol="0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smtClean="0"/>
              <a:t>Категория бытия в философии.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Понятие субстанции в философии.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Понятие материального и идеального.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rgbClr val="0070C0"/>
                </a:solidFill>
              </a:rPr>
              <a:t>Материя и ее свойства. Духовный мир – сознание.</a:t>
            </a:r>
          </a:p>
          <a:p>
            <a:pPr marL="514350" indent="-514350" eaLnBrk="1" fontAlgn="auto" hangingPunct="1">
              <a:spcAft>
                <a:spcPts val="0"/>
              </a:spcAft>
              <a:buNone/>
              <a:defRPr/>
            </a:pPr>
            <a:endParaRPr lang="fr-F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28875" y="274638"/>
            <a:ext cx="6257925" cy="11430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Цель и задачи</a:t>
            </a:r>
            <a:endParaRPr lang="fr-FR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28875" y="1600200"/>
            <a:ext cx="6257925" cy="45259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Определить специфику онтологии как философского учения о бытии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Выделить задачи онтологии в различных философских  исторических типах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Выяснить содержание основных категорий бытия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Определить основные проблемы онтологии</a:t>
            </a:r>
            <a:endParaRPr lang="fr-F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28875" y="274638"/>
            <a:ext cx="6257925" cy="11430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Понятие «онтология»</a:t>
            </a:r>
            <a:endParaRPr lang="fr-FR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28875" y="1600200"/>
            <a:ext cx="6257925" cy="45259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Понятие онтология (греч. </a:t>
            </a:r>
            <a:r>
              <a:rPr lang="ru-RU" dirty="0" err="1" smtClean="0"/>
              <a:t>ontos</a:t>
            </a:r>
            <a:r>
              <a:rPr lang="ru-RU" dirty="0" smtClean="0"/>
              <a:t> – сущее, </a:t>
            </a:r>
            <a:r>
              <a:rPr lang="ru-RU" dirty="0" err="1" smtClean="0"/>
              <a:t>logos</a:t>
            </a:r>
            <a:r>
              <a:rPr lang="ru-RU" dirty="0" smtClean="0"/>
              <a:t> – учение) впервые было использовано Р. </a:t>
            </a:r>
            <a:r>
              <a:rPr lang="ru-RU" dirty="0" err="1" smtClean="0"/>
              <a:t>Гоклениусом</a:t>
            </a:r>
            <a:r>
              <a:rPr lang="ru-RU" dirty="0" smtClean="0"/>
              <a:t> в 1613 г. в работе «Философский лексикон» в значении метафизика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Но в качестве термина, обозначающего самостоятельный раздел метафизики, в философский язык его ввел X. Вольф в труде «Первая философия, или Онтология» (1730 г.), определив онтологию как учение о сущем как таковом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 «Отцами» онтологии считают Гераклита, </a:t>
            </a:r>
            <a:r>
              <a:rPr lang="ru-RU" dirty="0" err="1" smtClean="0"/>
              <a:t>Парменида</a:t>
            </a:r>
            <a:r>
              <a:rPr lang="ru-RU" dirty="0" smtClean="0"/>
              <a:t>, Платона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28875" y="274638"/>
            <a:ext cx="6257925" cy="11430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Понятие «онтология»</a:t>
            </a:r>
            <a:endParaRPr lang="fr-FR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28875" y="1600200"/>
            <a:ext cx="6257925" cy="45259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Понятие онтология (греч. </a:t>
            </a:r>
            <a:r>
              <a:rPr lang="ru-RU" dirty="0" err="1" smtClean="0"/>
              <a:t>ontos</a:t>
            </a:r>
            <a:r>
              <a:rPr lang="ru-RU" dirty="0" smtClean="0"/>
              <a:t> – сущее, </a:t>
            </a:r>
            <a:r>
              <a:rPr lang="ru-RU" dirty="0" err="1" smtClean="0"/>
              <a:t>logos</a:t>
            </a:r>
            <a:r>
              <a:rPr lang="ru-RU" dirty="0" smtClean="0"/>
              <a:t> – учение) впервые было использовано Р. </a:t>
            </a:r>
            <a:r>
              <a:rPr lang="ru-RU" dirty="0" err="1" smtClean="0"/>
              <a:t>Гоклениусом</a:t>
            </a:r>
            <a:r>
              <a:rPr lang="ru-RU" dirty="0" smtClean="0"/>
              <a:t> в 1613 г. в работе «Философский лексикон» в значении метафизика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Но в качестве термина, обозначающего самостоятельный раздел метафизики, в философский язык его ввел X. Вольф в труде «Первая философия, или Онтология» (1730 г.), определив онтологию как учение о сущем как таковом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 «Отцами» онтологии считают Гераклита, </a:t>
            </a:r>
            <a:r>
              <a:rPr lang="ru-RU" dirty="0" err="1" smtClean="0"/>
              <a:t>Парменида</a:t>
            </a:r>
            <a:r>
              <a:rPr lang="ru-RU" dirty="0" smtClean="0"/>
              <a:t>, Платона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28875" y="274638"/>
            <a:ext cx="6257925" cy="11430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Специфика онтологии</a:t>
            </a:r>
            <a:endParaRPr lang="fr-FR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28875" y="1600200"/>
            <a:ext cx="6257925" cy="45259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Специфика онтологии состоит в том, что она исследует проблему существования (бытия) реальности, законов организации, функционирования и развития всех типов вещей.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различных исторических типах онтологии эти задачи решались по-разному:</a:t>
            </a:r>
            <a:endParaRPr lang="fr-FR" sz="3200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43051"/>
          <a:ext cx="8229600" cy="4714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1ACACA-AD77-4556-91BD-6E2D211EA92E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1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116</Template>
  <TotalTime>460</TotalTime>
  <Words>1148</Words>
  <Application>Microsoft Office PowerPoint</Application>
  <PresentationFormat>Экран (4:3)</PresentationFormat>
  <Paragraphs>213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116</vt:lpstr>
      <vt:lpstr>Онтологические  проблемы бытия</vt:lpstr>
      <vt:lpstr>Информационные источники</vt:lpstr>
      <vt:lpstr>Глоссарий</vt:lpstr>
      <vt:lpstr>План</vt:lpstr>
      <vt:lpstr>Цель и задачи</vt:lpstr>
      <vt:lpstr>Понятие «онтология»</vt:lpstr>
      <vt:lpstr>Понятие «онтология»</vt:lpstr>
      <vt:lpstr>Специфика онтологии</vt:lpstr>
      <vt:lpstr>В различных исторических типах онтологии эти задачи решались по-разному:</vt:lpstr>
      <vt:lpstr>Историческим и логическим началом онтологического знания служат такие фундаментальные категории, как:</vt:lpstr>
      <vt:lpstr>Бытие и небытие</vt:lpstr>
      <vt:lpstr>Фундаментальная философская проблема</vt:lpstr>
      <vt:lpstr>Решение вопроса:</vt:lpstr>
      <vt:lpstr>Актуальные вопросы современной философии</vt:lpstr>
      <vt:lpstr>Целостное бытие как реальное многообразие вещей и явлений</vt:lpstr>
      <vt:lpstr>Формы бытия</vt:lpstr>
      <vt:lpstr>Слайд 17</vt:lpstr>
      <vt:lpstr>Базовые категории онтологии</vt:lpstr>
      <vt:lpstr>Категория «субстанция»</vt:lpstr>
      <vt:lpstr>Категория «субстанция»</vt:lpstr>
      <vt:lpstr>Основной вопрос философии </vt:lpstr>
      <vt:lpstr>Главный вопрос: отношение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Гносеологическая сторона основного вопроса</vt:lpstr>
      <vt:lpstr>Слайд 31</vt:lpstr>
      <vt:lpstr>Философское понимание субстанции</vt:lpstr>
      <vt:lpstr>Направления философии с точки зрения количества субстанций</vt:lpstr>
      <vt:lpstr>Вопросы для самопроверки</vt:lpstr>
      <vt:lpstr>Готовимся  к семинару:</vt:lpstr>
      <vt:lpstr>Благодарю за внимание!</vt:lpstr>
    </vt:vector>
  </TitlesOfParts>
  <Company>Twoja nazwa firmy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NAME</dc:title>
  <dc:creator>ppsworld.ru</dc:creator>
  <cp:lastModifiedBy>User</cp:lastModifiedBy>
  <cp:revision>51</cp:revision>
  <dcterms:created xsi:type="dcterms:W3CDTF">2013-05-07T09:21:26Z</dcterms:created>
  <dcterms:modified xsi:type="dcterms:W3CDTF">2016-01-20T18:17:46Z</dcterms:modified>
</cp:coreProperties>
</file>