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21386800" cy="30279975"/>
  <p:notesSz cx="6858000" cy="9144000"/>
  <p:defaultTextStyle>
    <a:defPPr>
      <a:defRPr lang="ru-RU"/>
    </a:defPPr>
    <a:lvl1pPr marL="0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1pPr>
    <a:lvl2pPr marL="1476162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2pPr>
    <a:lvl3pPr marL="2952323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3pPr>
    <a:lvl4pPr marL="4428485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4pPr>
    <a:lvl5pPr marL="5904647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5pPr>
    <a:lvl6pPr marL="7380808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6pPr>
    <a:lvl7pPr marL="8856970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7pPr>
    <a:lvl8pPr marL="10333131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8pPr>
    <a:lvl9pPr marL="11809293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51" autoAdjust="0"/>
  </p:normalViewPr>
  <p:slideViewPr>
    <p:cSldViewPr>
      <p:cViewPr>
        <p:scale>
          <a:sx n="33" d="100"/>
          <a:sy n="33" d="100"/>
        </p:scale>
        <p:origin x="-840" y="510"/>
      </p:cViewPr>
      <p:guideLst>
        <p:guide orient="horz" pos="9537"/>
        <p:guide pos="673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534670" y="1009332"/>
            <a:ext cx="20338847" cy="26646378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5232" tIns="147616" rIns="295232" bIns="147616"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495061" y="23639235"/>
            <a:ext cx="20403007" cy="5879296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4010" y="7065327"/>
            <a:ext cx="18178780" cy="7859672"/>
          </a:xfrm>
        </p:spPr>
        <p:txBody>
          <a:bodyPr anchor="b">
            <a:normAutofit/>
          </a:bodyPr>
          <a:lstStyle>
            <a:lvl1pPr>
              <a:defRPr sz="142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8020" y="15700733"/>
            <a:ext cx="14970760" cy="6504587"/>
          </a:xfrm>
        </p:spPr>
        <p:txBody>
          <a:bodyPr>
            <a:normAutofit/>
          </a:bodyPr>
          <a:lstStyle>
            <a:lvl1pPr marL="0" indent="0" algn="ctr">
              <a:buNone/>
              <a:defRPr sz="6500">
                <a:solidFill>
                  <a:srgbClr val="FFFFFF"/>
                </a:solidFill>
              </a:defRPr>
            </a:lvl1pPr>
            <a:lvl2pPr marL="14761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9523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4284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9046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380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8569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33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8092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534670" y="1009334"/>
            <a:ext cx="20338847" cy="629823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5232" tIns="147616" rIns="295232" bIns="147616"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495061" y="3153352"/>
            <a:ext cx="20403007" cy="5879296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505430" y="6392442"/>
            <a:ext cx="4812030" cy="19812822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9341" y="6392439"/>
            <a:ext cx="14079643" cy="19812826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534670" y="1009332"/>
            <a:ext cx="20338847" cy="2091337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5232" tIns="147616" rIns="295232" bIns="147616"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14144287" y="18560028"/>
            <a:ext cx="6727648" cy="3152623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295232" tIns="147616" rIns="295232" bIns="14761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6126300" y="17993538"/>
            <a:ext cx="12968004" cy="3753595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295232" tIns="147616" rIns="295232" bIns="14761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6616080" y="18047722"/>
            <a:ext cx="12788998" cy="3418627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295232" tIns="147616" rIns="295232" bIns="14761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13119972" y="17988611"/>
            <a:ext cx="7737044" cy="2876770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295232" tIns="147616" rIns="295232" bIns="14761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495061" y="17919648"/>
            <a:ext cx="20403007" cy="587176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295232" tIns="147616" rIns="295232" bIns="14761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3908" y="10877302"/>
            <a:ext cx="18178780" cy="6728883"/>
          </a:xfrm>
        </p:spPr>
        <p:txBody>
          <a:bodyPr anchor="t">
            <a:normAutofit/>
          </a:bodyPr>
          <a:lstStyle>
            <a:lvl1pPr algn="ctr">
              <a:defRPr sz="14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98115" y="6346735"/>
            <a:ext cx="15010367" cy="4149483"/>
          </a:xfrm>
        </p:spPr>
        <p:txBody>
          <a:bodyPr anchor="b">
            <a:normAutofit/>
          </a:bodyPr>
          <a:lstStyle>
            <a:lvl1pPr marL="0" indent="0" algn="ctr">
              <a:buNone/>
              <a:defRPr sz="6500">
                <a:solidFill>
                  <a:srgbClr val="FFFFFF"/>
                </a:solidFill>
              </a:defRPr>
            </a:lvl1pPr>
            <a:lvl2pPr marL="1476162" indent="0">
              <a:buNone/>
              <a:defRPr sz="5800">
                <a:solidFill>
                  <a:schemeClr val="tx1">
                    <a:tint val="75000"/>
                  </a:schemeClr>
                </a:solidFill>
              </a:defRPr>
            </a:lvl2pPr>
            <a:lvl3pPr marL="2952323" indent="0">
              <a:buNone/>
              <a:defRPr sz="5200">
                <a:solidFill>
                  <a:schemeClr val="tx1">
                    <a:tint val="75000"/>
                  </a:schemeClr>
                </a:solidFill>
              </a:defRPr>
            </a:lvl3pPr>
            <a:lvl4pPr marL="4428485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4pPr>
            <a:lvl5pPr marL="5904647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5pPr>
            <a:lvl6pPr marL="7380808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6pPr>
            <a:lvl7pPr marL="8856970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7pPr>
            <a:lvl8pPr marL="10333131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8pPr>
            <a:lvl9pPr marL="11809293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82621" y="11829378"/>
            <a:ext cx="8939683" cy="1522073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10864494" y="11829378"/>
            <a:ext cx="8939683" cy="1522073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2623" y="11824617"/>
            <a:ext cx="8939683" cy="2824727"/>
          </a:xfrm>
        </p:spPr>
        <p:txBody>
          <a:bodyPr anchor="ctr"/>
          <a:lstStyle>
            <a:lvl1pPr marL="0" indent="0" algn="ctr">
              <a:buNone/>
              <a:defRPr sz="7700" b="0">
                <a:solidFill>
                  <a:schemeClr val="tx2"/>
                </a:solidFill>
                <a:latin typeface="+mj-lt"/>
              </a:defRPr>
            </a:lvl1pPr>
            <a:lvl2pPr marL="1476162" indent="0">
              <a:buNone/>
              <a:defRPr sz="6500" b="1"/>
            </a:lvl2pPr>
            <a:lvl3pPr marL="2952323" indent="0">
              <a:buNone/>
              <a:defRPr sz="5800" b="1"/>
            </a:lvl3pPr>
            <a:lvl4pPr marL="4428485" indent="0">
              <a:buNone/>
              <a:defRPr sz="5200" b="1"/>
            </a:lvl4pPr>
            <a:lvl5pPr marL="5904647" indent="0">
              <a:buNone/>
              <a:defRPr sz="5200" b="1"/>
            </a:lvl5pPr>
            <a:lvl6pPr marL="7380808" indent="0">
              <a:buNone/>
              <a:defRPr sz="5200" b="1"/>
            </a:lvl6pPr>
            <a:lvl7pPr marL="8856970" indent="0">
              <a:buNone/>
              <a:defRPr sz="5200" b="1"/>
            </a:lvl7pPr>
            <a:lvl8pPr marL="10333131" indent="0">
              <a:buNone/>
              <a:defRPr sz="5200" b="1"/>
            </a:lvl8pPr>
            <a:lvl9pPr marL="11809293" indent="0">
              <a:buNone/>
              <a:defRPr sz="5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4206" y="15139990"/>
            <a:ext cx="8934684" cy="11908724"/>
          </a:xfrm>
        </p:spPr>
        <p:txBody>
          <a:bodyPr/>
          <a:lstStyle>
            <a:lvl1pPr>
              <a:defRPr sz="6500"/>
            </a:lvl1pPr>
            <a:lvl2pPr>
              <a:defRPr sz="5800"/>
            </a:lvl2pPr>
            <a:lvl3pPr>
              <a:defRPr sz="5200"/>
            </a:lvl3pPr>
            <a:lvl4pPr>
              <a:defRPr sz="4500"/>
            </a:lvl4pPr>
            <a:lvl5pPr>
              <a:defRPr sz="4500"/>
            </a:lvl5pPr>
            <a:lvl6pPr>
              <a:defRPr sz="5200"/>
            </a:lvl6pPr>
            <a:lvl7pPr>
              <a:defRPr sz="5200"/>
            </a:lvl7pPr>
            <a:lvl8pPr>
              <a:defRPr sz="5200"/>
            </a:lvl8pPr>
            <a:lvl9pPr>
              <a:defRPr sz="5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871623" y="11824613"/>
            <a:ext cx="8939683" cy="2824727"/>
          </a:xfrm>
        </p:spPr>
        <p:txBody>
          <a:bodyPr anchor="ctr"/>
          <a:lstStyle>
            <a:lvl1pPr marL="0" indent="0" algn="ctr">
              <a:buNone/>
              <a:defRPr sz="7700" b="0" i="0">
                <a:solidFill>
                  <a:schemeClr val="tx2"/>
                </a:solidFill>
                <a:latin typeface="+mj-lt"/>
              </a:defRPr>
            </a:lvl1pPr>
            <a:lvl2pPr marL="1476162" indent="0">
              <a:buNone/>
              <a:defRPr sz="6500" b="1"/>
            </a:lvl2pPr>
            <a:lvl3pPr marL="2952323" indent="0">
              <a:buNone/>
              <a:defRPr sz="5800" b="1"/>
            </a:lvl3pPr>
            <a:lvl4pPr marL="4428485" indent="0">
              <a:buNone/>
              <a:defRPr sz="5200" b="1"/>
            </a:lvl4pPr>
            <a:lvl5pPr marL="5904647" indent="0">
              <a:buNone/>
              <a:defRPr sz="5200" b="1"/>
            </a:lvl5pPr>
            <a:lvl6pPr marL="7380808" indent="0">
              <a:buNone/>
              <a:defRPr sz="5200" b="1"/>
            </a:lvl6pPr>
            <a:lvl7pPr marL="8856970" indent="0">
              <a:buNone/>
              <a:defRPr sz="5200" b="1"/>
            </a:lvl7pPr>
            <a:lvl8pPr marL="10333131" indent="0">
              <a:buNone/>
              <a:defRPr sz="5200" b="1"/>
            </a:lvl8pPr>
            <a:lvl9pPr marL="11809293" indent="0">
              <a:buNone/>
              <a:defRPr sz="5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864197" y="15139990"/>
            <a:ext cx="8939683" cy="11908724"/>
          </a:xfrm>
        </p:spPr>
        <p:txBody>
          <a:bodyPr/>
          <a:lstStyle>
            <a:lvl1pPr>
              <a:defRPr sz="6500"/>
            </a:lvl1pPr>
            <a:lvl2pPr>
              <a:defRPr sz="5800"/>
            </a:lvl2pPr>
            <a:lvl3pPr>
              <a:defRPr sz="5200"/>
            </a:lvl3pPr>
            <a:lvl4pPr>
              <a:defRPr sz="4500"/>
            </a:lvl4pPr>
            <a:lvl5pPr>
              <a:defRPr sz="4500"/>
            </a:lvl5pPr>
            <a:lvl6pPr>
              <a:defRPr sz="5200"/>
            </a:lvl6pPr>
            <a:lvl7pPr>
              <a:defRPr sz="5200"/>
            </a:lvl7pPr>
            <a:lvl8pPr>
              <a:defRPr sz="5200"/>
            </a:lvl8pPr>
            <a:lvl9pPr>
              <a:defRPr sz="5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534670" y="1009334"/>
            <a:ext cx="20338847" cy="629823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5232" tIns="147616" rIns="295232" bIns="147616"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495061" y="3153352"/>
            <a:ext cx="20403007" cy="587176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534670" y="1009334"/>
            <a:ext cx="20338847" cy="629823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5232" tIns="147616" rIns="295232" bIns="147616"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38680" y="15812879"/>
            <a:ext cx="7841827" cy="8411109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1937"/>
              </a:spcAft>
              <a:buNone/>
              <a:defRPr sz="5800">
                <a:solidFill>
                  <a:schemeClr val="tx2"/>
                </a:solidFill>
              </a:defRPr>
            </a:lvl1pPr>
            <a:lvl2pPr marL="1476162" indent="0">
              <a:buNone/>
              <a:defRPr sz="3900"/>
            </a:lvl2pPr>
            <a:lvl3pPr marL="2952323" indent="0">
              <a:buNone/>
              <a:defRPr sz="3200"/>
            </a:lvl3pPr>
            <a:lvl4pPr marL="4428485" indent="0">
              <a:buNone/>
              <a:defRPr sz="2900"/>
            </a:lvl4pPr>
            <a:lvl5pPr marL="5904647" indent="0">
              <a:buNone/>
              <a:defRPr sz="2900"/>
            </a:lvl5pPr>
            <a:lvl6pPr marL="7380808" indent="0">
              <a:buNone/>
              <a:defRPr sz="2900"/>
            </a:lvl6pPr>
            <a:lvl7pPr marL="8856970" indent="0">
              <a:buNone/>
              <a:defRPr sz="2900"/>
            </a:lvl7pPr>
            <a:lvl8pPr marL="10333131" indent="0">
              <a:buNone/>
              <a:defRPr sz="2900"/>
            </a:lvl8pPr>
            <a:lvl9pPr marL="11809293" indent="0">
              <a:buNone/>
              <a:defRPr sz="2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495061" y="3153352"/>
            <a:ext cx="20403007" cy="5879296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2138680" y="10093327"/>
            <a:ext cx="7841827" cy="5531141"/>
          </a:xfrm>
        </p:spPr>
        <p:txBody>
          <a:bodyPr anchor="b">
            <a:noAutofit/>
          </a:bodyPr>
          <a:lstStyle>
            <a:lvl1pPr algn="l">
              <a:defRPr sz="103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80422" y="8074659"/>
            <a:ext cx="9131200" cy="16822209"/>
          </a:xfrm>
        </p:spPr>
        <p:txBody>
          <a:bodyPr anchor="ctr"/>
          <a:lstStyle>
            <a:lvl1pPr>
              <a:buClr>
                <a:schemeClr val="bg1"/>
              </a:buClr>
              <a:defRPr sz="71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65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5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52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5200">
                <a:solidFill>
                  <a:schemeClr val="tx2"/>
                </a:solidFill>
              </a:defRPr>
            </a:lvl5pPr>
            <a:lvl6pPr>
              <a:defRPr sz="6500"/>
            </a:lvl6pPr>
            <a:lvl7pPr>
              <a:defRPr sz="6500"/>
            </a:lvl7pPr>
            <a:lvl8pPr>
              <a:defRPr sz="6500"/>
            </a:lvl8pPr>
            <a:lvl9pPr>
              <a:defRPr sz="6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534670" y="1009332"/>
            <a:ext cx="20338847" cy="26646378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5232" tIns="147616" rIns="295232" bIns="147616"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495061" y="23639235"/>
            <a:ext cx="20403007" cy="5879296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00109" y="1495309"/>
            <a:ext cx="8917353" cy="10728833"/>
          </a:xfrm>
        </p:spPr>
        <p:txBody>
          <a:bodyPr anchor="b">
            <a:normAutofit/>
          </a:bodyPr>
          <a:lstStyle>
            <a:lvl1pPr algn="l">
              <a:defRPr sz="90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386491" y="12298904"/>
            <a:ext cx="8930970" cy="10691450"/>
          </a:xfrm>
        </p:spPr>
        <p:txBody>
          <a:bodyPr>
            <a:normAutofit/>
          </a:bodyPr>
          <a:lstStyle>
            <a:lvl1pPr marL="0" indent="0">
              <a:buNone/>
              <a:defRPr sz="5800">
                <a:solidFill>
                  <a:srgbClr val="FFFFFF"/>
                </a:solidFill>
              </a:defRPr>
            </a:lvl1pPr>
            <a:lvl2pPr marL="1476162" indent="0">
              <a:buNone/>
              <a:defRPr sz="3900"/>
            </a:lvl2pPr>
            <a:lvl3pPr marL="2952323" indent="0">
              <a:buNone/>
              <a:defRPr sz="3200"/>
            </a:lvl3pPr>
            <a:lvl4pPr marL="4428485" indent="0">
              <a:buNone/>
              <a:defRPr sz="2900"/>
            </a:lvl4pPr>
            <a:lvl5pPr marL="5904647" indent="0">
              <a:buNone/>
              <a:defRPr sz="2900"/>
            </a:lvl5pPr>
            <a:lvl6pPr marL="7380808" indent="0">
              <a:buNone/>
              <a:defRPr sz="2900"/>
            </a:lvl6pPr>
            <a:lvl7pPr marL="8856970" indent="0">
              <a:buNone/>
              <a:defRPr sz="2900"/>
            </a:lvl7pPr>
            <a:lvl8pPr marL="10333131" indent="0">
              <a:buNone/>
              <a:defRPr sz="2900"/>
            </a:lvl8pPr>
            <a:lvl9pPr marL="11809293" indent="0">
              <a:buNone/>
              <a:defRPr sz="2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60457" y="6055996"/>
            <a:ext cx="8340852" cy="12919456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10300">
                <a:solidFill>
                  <a:schemeClr val="bg1"/>
                </a:solidFill>
              </a:defRPr>
            </a:lvl1pPr>
            <a:lvl2pPr marL="1476162" indent="0">
              <a:buNone/>
              <a:defRPr sz="9000"/>
            </a:lvl2pPr>
            <a:lvl3pPr marL="2952323" indent="0">
              <a:buNone/>
              <a:defRPr sz="7700"/>
            </a:lvl3pPr>
            <a:lvl4pPr marL="4428485" indent="0">
              <a:buNone/>
              <a:defRPr sz="6500"/>
            </a:lvl4pPr>
            <a:lvl5pPr marL="5904647" indent="0">
              <a:buNone/>
              <a:defRPr sz="6500"/>
            </a:lvl5pPr>
            <a:lvl6pPr marL="7380808" indent="0">
              <a:buNone/>
              <a:defRPr sz="6500"/>
            </a:lvl6pPr>
            <a:lvl7pPr marL="8856970" indent="0">
              <a:buNone/>
              <a:defRPr sz="6500"/>
            </a:lvl7pPr>
            <a:lvl8pPr marL="10333131" indent="0">
              <a:buNone/>
              <a:defRPr sz="6500"/>
            </a:lvl8pPr>
            <a:lvl9pPr marL="11809293" indent="0">
              <a:buNone/>
              <a:defRPr sz="6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534670" y="1009332"/>
            <a:ext cx="20338847" cy="10900791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5232" tIns="147616" rIns="295232" bIns="147616"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495061" y="7415145"/>
            <a:ext cx="20403007" cy="587176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340" y="1493813"/>
            <a:ext cx="19248120" cy="5531141"/>
          </a:xfrm>
          <a:prstGeom prst="rect">
            <a:avLst/>
          </a:prstGeom>
        </p:spPr>
        <p:txBody>
          <a:bodyPr vert="horz" lIns="295232" tIns="147616" rIns="295232" bIns="147616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77255" y="27596214"/>
            <a:ext cx="8856647" cy="1612128"/>
          </a:xfrm>
          <a:prstGeom prst="rect">
            <a:avLst/>
          </a:prstGeom>
        </p:spPr>
        <p:txBody>
          <a:bodyPr vert="horz" lIns="295232" tIns="147616" rIns="295232" bIns="147616" rtlCol="0" anchor="ctr"/>
          <a:lstStyle>
            <a:lvl1pPr algn="r">
              <a:defRPr sz="3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2900" y="27596214"/>
            <a:ext cx="8856649" cy="1612128"/>
          </a:xfrm>
          <a:prstGeom prst="rect">
            <a:avLst/>
          </a:prstGeom>
        </p:spPr>
        <p:txBody>
          <a:bodyPr vert="horz" lIns="295232" tIns="147616" rIns="295232" bIns="147616" rtlCol="0" anchor="ctr"/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34711" y="27596209"/>
            <a:ext cx="2717382" cy="1612128"/>
          </a:xfrm>
          <a:prstGeom prst="rect">
            <a:avLst/>
          </a:prstGeom>
        </p:spPr>
        <p:txBody>
          <a:bodyPr vert="horz" lIns="295232" tIns="147616" rIns="295232" bIns="147616" rtlCol="0" anchor="ctr"/>
          <a:lstStyle>
            <a:lvl1pPr algn="ctr">
              <a:defRPr sz="3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39669" y="11812931"/>
            <a:ext cx="17327268" cy="15235781"/>
          </a:xfrm>
          <a:prstGeom prst="rect">
            <a:avLst/>
          </a:prstGeom>
        </p:spPr>
        <p:txBody>
          <a:bodyPr vert="horz" lIns="295232" tIns="147616" rIns="295232" bIns="147616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2952323" rtl="0" eaLnBrk="1" latinLnBrk="0" hangingPunct="1">
        <a:spcBef>
          <a:spcPct val="0"/>
        </a:spcBef>
        <a:buNone/>
        <a:defRPr sz="142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885697" indent="-885697" algn="l" defTabSz="2952323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7700" kern="1200">
          <a:solidFill>
            <a:schemeClr val="tx2"/>
          </a:solidFill>
          <a:latin typeface="+mn-lt"/>
          <a:ea typeface="+mn-ea"/>
          <a:cs typeface="+mn-cs"/>
        </a:defRPr>
      </a:lvl1pPr>
      <a:lvl2pPr marL="1860580" indent="-885697" algn="l" defTabSz="2952323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7100" kern="1200">
          <a:solidFill>
            <a:schemeClr val="tx2"/>
          </a:solidFill>
          <a:latin typeface="+mn-lt"/>
          <a:ea typeface="+mn-ea"/>
          <a:cs typeface="+mn-cs"/>
        </a:defRPr>
      </a:lvl2pPr>
      <a:lvl3pPr marL="2762679" indent="-738081" algn="l" defTabSz="2952323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6500" kern="1200">
          <a:solidFill>
            <a:schemeClr val="tx2"/>
          </a:solidFill>
          <a:latin typeface="+mn-lt"/>
          <a:ea typeface="+mn-ea"/>
          <a:cs typeface="+mn-cs"/>
        </a:defRPr>
      </a:lvl3pPr>
      <a:lvl4pPr marL="3690404" indent="-738081" algn="l" defTabSz="2952323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5800" kern="1200">
          <a:solidFill>
            <a:schemeClr val="tx2"/>
          </a:solidFill>
          <a:latin typeface="+mn-lt"/>
          <a:ea typeface="+mn-ea"/>
          <a:cs typeface="+mn-cs"/>
        </a:defRPr>
      </a:lvl4pPr>
      <a:lvl5pPr marL="4723717" indent="-738081" algn="l" defTabSz="2952323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5200" kern="1200">
          <a:solidFill>
            <a:schemeClr val="tx2"/>
          </a:solidFill>
          <a:latin typeface="+mn-lt"/>
          <a:ea typeface="+mn-ea"/>
          <a:cs typeface="+mn-cs"/>
        </a:defRPr>
      </a:lvl5pPr>
      <a:lvl6pPr marL="5757030" indent="-738081" algn="l" defTabSz="2952323" rtl="0" eaLnBrk="1" latinLnBrk="0" hangingPunct="1">
        <a:spcBef>
          <a:spcPts val="1240"/>
        </a:spcBef>
        <a:buClr>
          <a:schemeClr val="accent1"/>
        </a:buClr>
        <a:buFont typeface="Symbol" pitchFamily="18" charset="2"/>
        <a:buChar char="*"/>
        <a:defRPr sz="4500" kern="1200">
          <a:solidFill>
            <a:schemeClr val="tx2"/>
          </a:solidFill>
          <a:latin typeface="+mn-lt"/>
          <a:ea typeface="+mn-ea"/>
          <a:cs typeface="+mn-cs"/>
        </a:defRPr>
      </a:lvl6pPr>
      <a:lvl7pPr marL="6790344" indent="-738081" algn="l" defTabSz="2952323" rtl="0" eaLnBrk="1" latinLnBrk="0" hangingPunct="1">
        <a:spcBef>
          <a:spcPts val="1240"/>
        </a:spcBef>
        <a:buClr>
          <a:schemeClr val="accent1"/>
        </a:buClr>
        <a:buFont typeface="Symbol" pitchFamily="18" charset="2"/>
        <a:buChar char="*"/>
        <a:defRPr sz="4500" kern="1200">
          <a:solidFill>
            <a:schemeClr val="tx2"/>
          </a:solidFill>
          <a:latin typeface="+mn-lt"/>
          <a:ea typeface="+mn-ea"/>
          <a:cs typeface="+mn-cs"/>
        </a:defRPr>
      </a:lvl7pPr>
      <a:lvl8pPr marL="7823657" indent="-738081" algn="l" defTabSz="2952323" rtl="0" eaLnBrk="1" latinLnBrk="0" hangingPunct="1">
        <a:spcBef>
          <a:spcPts val="1240"/>
        </a:spcBef>
        <a:buClr>
          <a:schemeClr val="accent1"/>
        </a:buClr>
        <a:buFont typeface="Symbol" pitchFamily="18" charset="2"/>
        <a:buChar char="*"/>
        <a:defRPr sz="4500" kern="1200">
          <a:solidFill>
            <a:schemeClr val="tx2"/>
          </a:solidFill>
          <a:latin typeface="+mn-lt"/>
          <a:ea typeface="+mn-ea"/>
          <a:cs typeface="+mn-cs"/>
        </a:defRPr>
      </a:lvl8pPr>
      <a:lvl9pPr marL="8856970" indent="-738081" algn="l" defTabSz="2952323" rtl="0" eaLnBrk="1" latinLnBrk="0" hangingPunct="1">
        <a:spcBef>
          <a:spcPts val="1240"/>
        </a:spcBef>
        <a:buClr>
          <a:schemeClr val="accent1"/>
        </a:buClr>
        <a:buFont typeface="Symbol" pitchFamily="18" charset="2"/>
        <a:buChar char="*"/>
        <a:defRPr sz="45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1pPr>
      <a:lvl2pPr marL="1476162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2pPr>
      <a:lvl3pPr marL="2952323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3pPr>
      <a:lvl4pPr marL="4428485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4pPr>
      <a:lvl5pPr marL="5904647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5pPr>
      <a:lvl6pPr marL="7380808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6pPr>
      <a:lvl7pPr marL="8856970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7pPr>
      <a:lvl8pPr marL="10333131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8pPr>
      <a:lvl9pPr marL="11809293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8336" y="1089042"/>
            <a:ext cx="16062233" cy="3014263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6000" b="1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6000" b="1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6000" b="1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6000" b="1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6000" b="1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6000" b="1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6000" b="1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6000" b="1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Клуб </a:t>
            </a:r>
            <a:r>
              <a:rPr lang="ru-RU" sz="6000" b="1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правовой культуры как средство </a:t>
            </a:r>
            <a:r>
              <a:rPr lang="ru-RU" sz="6000" b="1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формирования </a:t>
            </a:r>
            <a:r>
              <a:rPr lang="ru-RU" sz="6000" b="1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профессиональной культуры студентов </a:t>
            </a:r>
            <a:r>
              <a:rPr lang="ru-RU" sz="6000" b="1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СПО</a:t>
            </a:r>
            <a:endParaRPr lang="ru-RU" sz="6000" b="1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6786" y="12403683"/>
            <a:ext cx="19536568" cy="799288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4300" dirty="0">
                <a:solidFill>
                  <a:schemeClr val="tx1"/>
                </a:solidFill>
              </a:rPr>
              <a:t>Творческая мини-группа создала интегрированную идею Клуба, определила структуру управления, лекторскую группу, консультационный центр, направления деятельности – </a:t>
            </a:r>
            <a:r>
              <a:rPr lang="ru-RU" sz="4300" dirty="0" err="1">
                <a:solidFill>
                  <a:schemeClr val="tx1"/>
                </a:solidFill>
              </a:rPr>
              <a:t>профориентационное</a:t>
            </a:r>
            <a:r>
              <a:rPr lang="ru-RU" sz="4300" dirty="0">
                <a:solidFill>
                  <a:schemeClr val="tx1"/>
                </a:solidFill>
              </a:rPr>
              <a:t> и просветительское</a:t>
            </a:r>
            <a:r>
              <a:rPr lang="ru-RU" sz="4300" dirty="0" smtClean="0">
                <a:solidFill>
                  <a:schemeClr val="tx1"/>
                </a:solidFill>
              </a:rPr>
              <a:t>. Заседания </a:t>
            </a:r>
            <a:r>
              <a:rPr lang="ru-RU" sz="4300" dirty="0">
                <a:solidFill>
                  <a:schemeClr val="tx1"/>
                </a:solidFill>
              </a:rPr>
              <a:t>Клуба строятся на основе тематических блоков: Уголовно-правовые, Гражданско-правовые, Несовершеннолетний в трудовых </a:t>
            </a:r>
            <a:r>
              <a:rPr lang="ru-RU" sz="4300" dirty="0" smtClean="0">
                <a:solidFill>
                  <a:schemeClr val="tx1"/>
                </a:solidFill>
              </a:rPr>
              <a:t>правоотношениях, Проблемы молодежи и др. </a:t>
            </a:r>
            <a:r>
              <a:rPr lang="ru-RU" sz="4300" dirty="0">
                <a:solidFill>
                  <a:schemeClr val="tx1"/>
                </a:solidFill>
              </a:rPr>
              <a:t>Пример тем заседаний Клуба: </a:t>
            </a:r>
            <a:r>
              <a:rPr lang="ru-RU" sz="4300" dirty="0" err="1">
                <a:solidFill>
                  <a:schemeClr val="tx1"/>
                </a:solidFill>
              </a:rPr>
              <a:t>профориентационное</a:t>
            </a:r>
            <a:r>
              <a:rPr lang="ru-RU" sz="4300" dirty="0">
                <a:solidFill>
                  <a:schemeClr val="tx1"/>
                </a:solidFill>
              </a:rPr>
              <a:t> – «В гостях у Фемиды», «Проблемы применения административных запретов»,  «Защита нарушенных прав граждан»; просветительское – «Россия – священная наша держава», «Социальные проблемы современной молодежи», «Патриотизм в системе ценностей», «Не забудет народ-победитель беззаветных героев своих», «Смоленск и Смоленщина в годы войны</a:t>
            </a:r>
            <a:r>
              <a:rPr lang="ru-RU" sz="4300" dirty="0" smtClean="0">
                <a:solidFill>
                  <a:schemeClr val="tx1"/>
                </a:solidFill>
              </a:rPr>
              <a:t>».</a:t>
            </a:r>
            <a:endParaRPr lang="ru-RU" sz="4300" dirty="0">
              <a:solidFill>
                <a:schemeClr val="tx1"/>
              </a:solidFill>
            </a:endParaRPr>
          </a:p>
          <a:p>
            <a:endParaRPr lang="ru-RU" sz="3900" dirty="0"/>
          </a:p>
        </p:txBody>
      </p:sp>
      <p:sp>
        <p:nvSpPr>
          <p:cNvPr id="4" name="TextBox 3"/>
          <p:cNvSpPr txBox="1"/>
          <p:nvPr/>
        </p:nvSpPr>
        <p:spPr>
          <a:xfrm>
            <a:off x="832308" y="4184699"/>
            <a:ext cx="11862649" cy="2329440"/>
          </a:xfrm>
          <a:prstGeom prst="rect">
            <a:avLst/>
          </a:prstGeom>
        </p:spPr>
        <p:style>
          <a:lnRef idx="1">
            <a:schemeClr val="accent1"/>
          </a:lnRef>
          <a:fillRef idx="1001">
            <a:schemeClr val="lt2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95232" tIns="147616" rIns="295232" bIns="147616" rtlCol="0">
            <a:spAutoFit/>
          </a:bodyPr>
          <a:lstStyle/>
          <a:p>
            <a:pPr algn="ctr"/>
            <a:r>
              <a:rPr lang="ru-RU" sz="4400" dirty="0">
                <a:solidFill>
                  <a:schemeClr val="tx1"/>
                </a:solidFill>
              </a:rPr>
              <a:t>Христич Любовь Алексеевна, преподаватель ОГБПОУ «Смоленская академия профессионального образования»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32308" y="7073134"/>
            <a:ext cx="11862649" cy="3006549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295232" tIns="147616" rIns="295232" bIns="147616" rtlCol="0">
            <a:spAutoFit/>
          </a:bodyPr>
          <a:lstStyle/>
          <a:p>
            <a:pPr algn="ctr"/>
            <a:r>
              <a:rPr lang="ru-RU" sz="4400" b="1" dirty="0" smtClean="0"/>
              <a:t>Проблема:</a:t>
            </a:r>
            <a:r>
              <a:rPr lang="ru-RU" sz="4400" dirty="0" smtClean="0"/>
              <a:t> </a:t>
            </a:r>
            <a:r>
              <a:rPr lang="ru-RU" sz="4400" dirty="0"/>
              <a:t>включение студентов в активную социальную практику в условиях </a:t>
            </a:r>
            <a:r>
              <a:rPr lang="ru-RU" sz="4400" dirty="0" err="1"/>
              <a:t>компетентностного</a:t>
            </a:r>
            <a:r>
              <a:rPr lang="ru-RU" sz="4400" dirty="0"/>
              <a:t> подхода, тесно связанного с профессиональной культурой</a:t>
            </a:r>
          </a:p>
        </p:txBody>
      </p:sp>
      <p:sp>
        <p:nvSpPr>
          <p:cNvPr id="7" name="Выноска со стрелкой влево 6"/>
          <p:cNvSpPr/>
          <p:nvPr/>
        </p:nvSpPr>
        <p:spPr>
          <a:xfrm>
            <a:off x="11430641" y="7073135"/>
            <a:ext cx="9165514" cy="2426046"/>
          </a:xfrm>
          <a:prstGeom prst="leftArrowCallout">
            <a:avLst>
              <a:gd name="adj1" fmla="val 25000"/>
              <a:gd name="adj2" fmla="val 19587"/>
              <a:gd name="adj3" fmla="val 37630"/>
              <a:gd name="adj4" fmla="val 83179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295232" tIns="147616" rIns="295232" bIns="147616" rtlCol="0" anchor="ctr"/>
          <a:lstStyle/>
          <a:p>
            <a:pPr algn="ctr"/>
            <a:r>
              <a:rPr lang="ru-RU" sz="4400" b="1" dirty="0" smtClean="0"/>
              <a:t>Цель:</a:t>
            </a:r>
            <a:r>
              <a:rPr lang="ru-RU" sz="4400" dirty="0" smtClean="0"/>
              <a:t> </a:t>
            </a:r>
            <a:r>
              <a:rPr lang="ru-RU" sz="4400" dirty="0"/>
              <a:t>Клуб правовой культуры (КПК) как ресурс решения проблемы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0" t="10233" r="8816" b="12366"/>
          <a:stretch/>
        </p:blipFill>
        <p:spPr bwMode="auto">
          <a:xfrm>
            <a:off x="16853097" y="1458467"/>
            <a:ext cx="3605427" cy="2439452"/>
          </a:xfrm>
          <a:prstGeom prst="rect">
            <a:avLst/>
          </a:prstGeom>
          <a:ln w="38100" cap="sq">
            <a:solidFill>
              <a:schemeClr val="accent2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12280" y="23159501"/>
            <a:ext cx="8875242" cy="653059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295232" tIns="147616" rIns="295232" bIns="147616">
            <a:spAutoFit/>
          </a:bodyPr>
          <a:lstStyle/>
          <a:p>
            <a:r>
              <a:rPr lang="ru-RU" sz="4500" b="1" dirty="0"/>
              <a:t>Результат: </a:t>
            </a:r>
            <a:r>
              <a:rPr lang="ru-RU" sz="4500" dirty="0"/>
              <a:t>накоплен и одобрен опыт деятельности Клуба в условиях </a:t>
            </a:r>
            <a:r>
              <a:rPr lang="ru-RU" sz="4500" dirty="0" err="1"/>
              <a:t>дистанта</a:t>
            </a:r>
            <a:r>
              <a:rPr lang="ru-RU" sz="4500" dirty="0"/>
              <a:t>, знания студентов становятся </a:t>
            </a:r>
          </a:p>
          <a:p>
            <a:r>
              <a:rPr lang="ru-RU" sz="4500" dirty="0"/>
              <a:t>практико-ориентированными и направлены на умение применять их в будущей профессии и различных жизненных ситуациях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1833951" y="21258290"/>
            <a:ext cx="8960742" cy="842341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295232" tIns="147616" rIns="295232" bIns="147616">
            <a:spAutoFit/>
          </a:bodyPr>
          <a:lstStyle/>
          <a:p>
            <a:pPr algn="r"/>
            <a:r>
              <a:rPr lang="ru-RU" sz="4400" b="1" dirty="0"/>
              <a:t>Практический выход деятельности КПК:</a:t>
            </a:r>
            <a:r>
              <a:rPr lang="ru-RU" sz="4400" dirty="0"/>
              <a:t> использование </a:t>
            </a:r>
            <a:r>
              <a:rPr lang="ru-RU" sz="4400" dirty="0" smtClean="0"/>
              <a:t>возможностей  </a:t>
            </a:r>
            <a:r>
              <a:rPr lang="ru-RU" sz="4400" dirty="0"/>
              <a:t>для накопления опыта профессиональной и исследовательской деятельности студентов, взаимодействия друг с другом, работодателями и   социальными </a:t>
            </a:r>
            <a:r>
              <a:rPr lang="ru-RU" sz="4400" dirty="0" smtClean="0"/>
              <a:t>партнерами, выход с результатами исследования на другие образовательные площадки </a:t>
            </a:r>
            <a:endParaRPr lang="ru-RU" sz="4400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0786" y="23020037"/>
            <a:ext cx="2857166" cy="330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 descr="C:\Users\1\Pictures\DSC_002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23034" y="4104470"/>
            <a:ext cx="4089943" cy="2754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Выноска со стрелкой вверх 10"/>
          <p:cNvSpPr/>
          <p:nvPr/>
        </p:nvSpPr>
        <p:spPr>
          <a:xfrm>
            <a:off x="832308" y="20108539"/>
            <a:ext cx="9573060" cy="3050961"/>
          </a:xfrm>
          <a:prstGeom prst="upArrowCallou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Формы проведения </a:t>
            </a:r>
            <a:r>
              <a:rPr lang="ru-RU" sz="4400" dirty="0" smtClean="0"/>
              <a:t>заседаний: </a:t>
            </a:r>
            <a:r>
              <a:rPr lang="ru-RU" sz="4400" dirty="0" smtClean="0"/>
              <a:t>афиша, деловая игра, форум</a:t>
            </a:r>
            <a:r>
              <a:rPr lang="ru-RU" sz="4400" dirty="0" smtClean="0"/>
              <a:t>, блиц-викторина, встречи  и др. </a:t>
            </a:r>
            <a:endParaRPr lang="ru-RU" sz="4400" dirty="0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0948" y="20972635"/>
            <a:ext cx="1874009" cy="2650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2204" y="20267757"/>
            <a:ext cx="1709814" cy="2417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1595" y="4104469"/>
            <a:ext cx="2680944" cy="2754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Горизонтальный свиток 12"/>
          <p:cNvSpPr/>
          <p:nvPr/>
        </p:nvSpPr>
        <p:spPr>
          <a:xfrm>
            <a:off x="832308" y="10176189"/>
            <a:ext cx="15752625" cy="1982531"/>
          </a:xfrm>
          <a:prstGeom prst="horizontalScroll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Подход: новое – это хорошо забытое старое?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36" name="Picture 12" descr="C:\Program Files (x86)\Microsoft Office\MEDIA\CAGCAT10\j0300840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5947" y="9811525"/>
            <a:ext cx="2786592" cy="2347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62"/>
          <a:stretch/>
        </p:blipFill>
        <p:spPr bwMode="auto">
          <a:xfrm>
            <a:off x="8976785" y="26424796"/>
            <a:ext cx="2920933" cy="3265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984548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288</TotalTime>
  <Words>239</Words>
  <Application>Microsoft Office PowerPoint</Application>
  <PresentationFormat>Произвольный</PresentationFormat>
  <Paragraphs>10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Волна</vt:lpstr>
      <vt:lpstr>    Клуб правовой культуры как средство формирования профессиональной культуры студентов СПО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Клуб правовой культуры как средство формирования профессиональной культуры студентов СПО</dc:title>
  <dc:creator>1</dc:creator>
  <cp:lastModifiedBy>Пользователь Windows</cp:lastModifiedBy>
  <cp:revision>22</cp:revision>
  <dcterms:created xsi:type="dcterms:W3CDTF">2022-04-17T05:50:49Z</dcterms:created>
  <dcterms:modified xsi:type="dcterms:W3CDTF">2022-04-17T12:04:53Z</dcterms:modified>
</cp:coreProperties>
</file>