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4AEF-7DE8-440B-8312-12B897454738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1DB-CE88-4C8C-BB0D-8C8F2F629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07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4AEF-7DE8-440B-8312-12B897454738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1DB-CE88-4C8C-BB0D-8C8F2F629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3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4AEF-7DE8-440B-8312-12B897454738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1DB-CE88-4C8C-BB0D-8C8F2F629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80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4AEF-7DE8-440B-8312-12B897454738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1DB-CE88-4C8C-BB0D-8C8F2F629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05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4AEF-7DE8-440B-8312-12B897454738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1DB-CE88-4C8C-BB0D-8C8F2F629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95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4AEF-7DE8-440B-8312-12B897454738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1DB-CE88-4C8C-BB0D-8C8F2F629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48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4AEF-7DE8-440B-8312-12B897454738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1DB-CE88-4C8C-BB0D-8C8F2F629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00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4AEF-7DE8-440B-8312-12B897454738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1DB-CE88-4C8C-BB0D-8C8F2F629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14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4AEF-7DE8-440B-8312-12B897454738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1DB-CE88-4C8C-BB0D-8C8F2F629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13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4AEF-7DE8-440B-8312-12B897454738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1DB-CE88-4C8C-BB0D-8C8F2F629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065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4AEF-7DE8-440B-8312-12B897454738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1DB-CE88-4C8C-BB0D-8C8F2F629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08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F4AEF-7DE8-440B-8312-12B897454738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4A1DB-CE88-4C8C-BB0D-8C8F2F629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47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Использование системы контроля версий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085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314" r="22353" b="3059"/>
          <a:stretch/>
        </p:blipFill>
        <p:spPr>
          <a:xfrm>
            <a:off x="2325188" y="531224"/>
            <a:ext cx="6979139" cy="600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веток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git checkout –b </a:t>
            </a:r>
            <a:r>
              <a:rPr lang="en-US" dirty="0" err="1" smtClean="0"/>
              <a:t>new_f</a:t>
            </a:r>
            <a:r>
              <a:rPr lang="en-US" dirty="0" smtClean="0"/>
              <a:t> 	//</a:t>
            </a:r>
            <a:r>
              <a:rPr lang="ru-RU" dirty="0" smtClean="0"/>
              <a:t>создание и переход в новую ветку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git checkout new_f2    //</a:t>
            </a:r>
            <a:r>
              <a:rPr lang="ru-RU" dirty="0" smtClean="0"/>
              <a:t>переход в ветку </a:t>
            </a:r>
            <a:r>
              <a:rPr lang="en-US" dirty="0" smtClean="0"/>
              <a:t>new_f2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git </a:t>
            </a:r>
            <a:r>
              <a:rPr lang="en-US" dirty="0" smtClean="0"/>
              <a:t>branch     //</a:t>
            </a:r>
            <a:r>
              <a:rPr lang="ru-RU" dirty="0" smtClean="0"/>
              <a:t>посмотреть существующие ветки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/>
              <a:t> git branch </a:t>
            </a:r>
            <a:r>
              <a:rPr lang="en-US" dirty="0" smtClean="0"/>
              <a:t>–v    //</a:t>
            </a:r>
            <a:r>
              <a:rPr lang="ru-RU" dirty="0" smtClean="0"/>
              <a:t>ветки и </a:t>
            </a:r>
            <a:r>
              <a:rPr lang="en-US" dirty="0" smtClean="0"/>
              <a:t>commit</a:t>
            </a:r>
            <a:endParaRPr lang="ru-RU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git commit -</a:t>
            </a:r>
            <a:r>
              <a:rPr lang="en-US" dirty="0" err="1"/>
              <a:t>m"commit</a:t>
            </a:r>
            <a:r>
              <a:rPr lang="en-US" dirty="0"/>
              <a:t> in to new </a:t>
            </a:r>
            <a:r>
              <a:rPr lang="en-US" dirty="0" smtClean="0"/>
              <a:t>branch“  //</a:t>
            </a:r>
            <a:r>
              <a:rPr lang="ru-RU" dirty="0" err="1" smtClean="0"/>
              <a:t>закоммитить</a:t>
            </a:r>
            <a:r>
              <a:rPr lang="ru-RU" dirty="0" smtClean="0"/>
              <a:t> в новую ветку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1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12711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git commit -</a:t>
            </a:r>
            <a:r>
              <a:rPr lang="en-US" dirty="0" err="1"/>
              <a:t>m"commit</a:t>
            </a:r>
            <a:r>
              <a:rPr lang="en-US" dirty="0"/>
              <a:t> in to </a:t>
            </a:r>
            <a:r>
              <a:rPr lang="en-US" dirty="0" smtClean="0"/>
              <a:t>branch</a:t>
            </a:r>
            <a:r>
              <a:rPr lang="ru-RU" dirty="0" smtClean="0"/>
              <a:t> </a:t>
            </a:r>
            <a:r>
              <a:rPr lang="en-US" dirty="0" smtClean="0"/>
              <a:t>master“  //</a:t>
            </a:r>
            <a:r>
              <a:rPr lang="ru-RU" dirty="0" err="1" smtClean="0"/>
              <a:t>закоммитить</a:t>
            </a:r>
            <a:r>
              <a:rPr lang="ru-RU" dirty="0" smtClean="0"/>
              <a:t> в определенную ветку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//</a:t>
            </a:r>
            <a:r>
              <a:rPr lang="ru-RU" dirty="0" smtClean="0"/>
              <a:t>предварительно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git </a:t>
            </a:r>
            <a:r>
              <a:rPr lang="en-US" dirty="0" err="1"/>
              <a:t>config</a:t>
            </a:r>
            <a:r>
              <a:rPr lang="en-US" dirty="0"/>
              <a:t> --global </a:t>
            </a:r>
            <a:r>
              <a:rPr lang="en-US" dirty="0" err="1"/>
              <a:t>merge.tool</a:t>
            </a:r>
            <a:r>
              <a:rPr lang="en-US" dirty="0"/>
              <a:t> kdiff3</a:t>
            </a:r>
          </a:p>
          <a:p>
            <a:pPr marL="0" indent="0">
              <a:buNone/>
            </a:pPr>
            <a:r>
              <a:rPr lang="ru-RU" dirty="0" smtClean="0"/>
              <a:t>//</a:t>
            </a:r>
            <a:r>
              <a:rPr lang="en-US" dirty="0" smtClean="0"/>
              <a:t>merge </a:t>
            </a:r>
            <a:r>
              <a:rPr lang="ru-RU" dirty="0" smtClean="0"/>
              <a:t>поместить из одной ветки в другую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git merge master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git </a:t>
            </a:r>
            <a:r>
              <a:rPr lang="en-US" dirty="0" err="1" smtClean="0"/>
              <a:t>mergetool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git commit -</a:t>
            </a:r>
            <a:r>
              <a:rPr lang="en-US" dirty="0" err="1" smtClean="0"/>
              <a:t>m“merge</a:t>
            </a:r>
            <a:r>
              <a:rPr lang="en-US" dirty="0" smtClean="0"/>
              <a:t>“  </a:t>
            </a:r>
            <a:r>
              <a:rPr lang="en-US" dirty="0"/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2601059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866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git remote add origin https://github.com/JuliaSmol/git-project.git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77240" y="24122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Просмотр удаленных </a:t>
            </a:r>
            <a:r>
              <a:rPr lang="ru-RU" dirty="0" err="1" smtClean="0"/>
              <a:t>репозиториев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38200" y="3515088"/>
            <a:ext cx="10515600" cy="586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git remote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8200" y="37378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Просмотр удаленных </a:t>
            </a:r>
            <a:r>
              <a:rPr lang="ru-RU" dirty="0" err="1" smtClean="0"/>
              <a:t>репозиториев</a:t>
            </a:r>
            <a:r>
              <a:rPr lang="en-US" dirty="0" smtClean="0"/>
              <a:t> </a:t>
            </a:r>
            <a:r>
              <a:rPr lang="ru-RU" dirty="0" smtClean="0"/>
              <a:t>с указанием пути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99160" y="5128940"/>
            <a:ext cx="10515600" cy="586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git remote</a:t>
            </a:r>
            <a:r>
              <a:rPr lang="ru-RU" dirty="0" smtClean="0"/>
              <a:t> </a:t>
            </a:r>
            <a:r>
              <a:rPr lang="en-US" dirty="0" smtClean="0"/>
              <a:t>-v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Добавление удаленного </a:t>
            </a:r>
            <a:r>
              <a:rPr lang="ru-RU" dirty="0" err="1" smtClean="0"/>
              <a:t>репозитория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853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38503"/>
            <a:ext cx="10515600" cy="57794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//написать команду еще раз – пригласить к вводу</a:t>
            </a:r>
            <a:r>
              <a:rPr lang="en-US" dirty="0" smtClean="0"/>
              <a:t> </a:t>
            </a:r>
            <a:r>
              <a:rPr lang="ru-RU" dirty="0" smtClean="0"/>
              <a:t>снова – </a:t>
            </a:r>
            <a:r>
              <a:rPr lang="en-US" dirty="0" err="1" smtClean="0"/>
              <a:t>Ctrl+C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Перемещение локального </a:t>
            </a:r>
            <a:r>
              <a:rPr lang="ru-RU" dirty="0" err="1" smtClean="0"/>
              <a:t>репозитория</a:t>
            </a:r>
            <a:r>
              <a:rPr lang="ru-RU" dirty="0" smtClean="0"/>
              <a:t> в глобальный(на сервер)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38200" y="1690688"/>
            <a:ext cx="10515600" cy="577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git push -u origin master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7921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Настройка веток по умолчанию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git </a:t>
            </a:r>
            <a:r>
              <a:rPr lang="en-US" dirty="0" err="1"/>
              <a:t>config</a:t>
            </a:r>
            <a:r>
              <a:rPr lang="en-US" dirty="0"/>
              <a:t> --global </a:t>
            </a:r>
            <a:r>
              <a:rPr lang="en-US" dirty="0" err="1"/>
              <a:t>push.default</a:t>
            </a:r>
            <a:r>
              <a:rPr lang="en-US" dirty="0"/>
              <a:t> matching</a:t>
            </a:r>
          </a:p>
        </p:txBody>
      </p:sp>
    </p:spTree>
    <p:extLst>
      <p:ext uri="{BB962C8B-B14F-4D97-AF65-F5344CB8AC3E}">
        <p14:creationId xmlns:p14="http://schemas.microsoft.com/office/powerpoint/2010/main" val="3669905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организации работы в команде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Создать папку для ветки/разработчика</a:t>
            </a:r>
          </a:p>
          <a:p>
            <a:r>
              <a:rPr lang="ru-RU" dirty="0" smtClean="0"/>
              <a:t>Запустить в ней </a:t>
            </a:r>
            <a:r>
              <a:rPr lang="en-US" dirty="0" smtClean="0"/>
              <a:t>Git Bash</a:t>
            </a:r>
          </a:p>
          <a:p>
            <a:r>
              <a:rPr lang="ru-RU" dirty="0" smtClean="0"/>
              <a:t>Осуществить клонирование командой:</a:t>
            </a:r>
          </a:p>
          <a:p>
            <a:pPr marL="0" indent="0">
              <a:buNone/>
            </a:pPr>
            <a:r>
              <a:rPr lang="en-US" dirty="0" smtClean="0"/>
              <a:t>git</a:t>
            </a:r>
            <a:r>
              <a:rPr lang="en-US" dirty="0"/>
              <a:t> clone https://</a:t>
            </a:r>
            <a:r>
              <a:rPr lang="en-US" dirty="0" smtClean="0"/>
              <a:t>github.com/JuliaSmol/git-project.git</a:t>
            </a:r>
          </a:p>
          <a:p>
            <a:r>
              <a:rPr lang="ru-RU" dirty="0" smtClean="0"/>
              <a:t>Для соединения содержимого веток</a:t>
            </a:r>
          </a:p>
          <a:p>
            <a:pPr marL="0" indent="0">
              <a:buNone/>
            </a:pPr>
            <a:r>
              <a:rPr lang="en-US" dirty="0" smtClean="0"/>
              <a:t>git fetch</a:t>
            </a:r>
          </a:p>
          <a:p>
            <a:r>
              <a:rPr lang="en-US" dirty="0" smtClean="0"/>
              <a:t>“</a:t>
            </a:r>
            <a:r>
              <a:rPr lang="ru-RU" dirty="0" smtClean="0"/>
              <a:t>Забрать</a:t>
            </a:r>
            <a:r>
              <a:rPr lang="en-US" dirty="0" smtClean="0"/>
              <a:t>”</a:t>
            </a:r>
            <a:r>
              <a:rPr lang="ru-RU" dirty="0" smtClean="0"/>
              <a:t> изменения</a:t>
            </a:r>
          </a:p>
          <a:p>
            <a:pPr marL="0" indent="0">
              <a:buNone/>
            </a:pPr>
            <a:r>
              <a:rPr lang="en-US" dirty="0" smtClean="0"/>
              <a:t>git pull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534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Удаление удаленного </a:t>
            </a:r>
            <a:r>
              <a:rPr lang="ru-RU" dirty="0" err="1" smtClean="0"/>
              <a:t>репозитория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 git remote </a:t>
            </a:r>
            <a:r>
              <a:rPr lang="en-US" dirty="0" err="1"/>
              <a:t>rm</a:t>
            </a:r>
            <a:r>
              <a:rPr lang="en-US" dirty="0"/>
              <a:t> </a:t>
            </a:r>
            <a:r>
              <a:rPr lang="en-US" dirty="0" err="1"/>
              <a:t>paul</a:t>
            </a:r>
            <a:endParaRPr lang="en-US" dirty="0"/>
          </a:p>
          <a:p>
            <a:r>
              <a:rPr lang="en-US" dirty="0"/>
              <a:t>$ git remote</a:t>
            </a:r>
          </a:p>
          <a:p>
            <a:r>
              <a:rPr lang="en-US" dirty="0"/>
              <a:t>origin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483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пустого </a:t>
            </a:r>
            <a:r>
              <a:rPr lang="ru-RU" dirty="0" err="1" smtClean="0"/>
              <a:t>репозитория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043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git </a:t>
            </a:r>
            <a:r>
              <a:rPr lang="en-US" dirty="0" err="1" smtClean="0"/>
              <a:t>init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101" y="2486252"/>
            <a:ext cx="5136657" cy="3095784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838200" y="5775212"/>
            <a:ext cx="10515600" cy="804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Отобразить скрытые элементы, найти папку </a:t>
            </a:r>
            <a:r>
              <a:rPr lang="en-US" dirty="0" smtClean="0"/>
              <a:t>.git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2094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Добавление пользователя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4790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git </a:t>
            </a:r>
            <a:r>
              <a:rPr lang="en-US" dirty="0" err="1" smtClean="0"/>
              <a:t>config</a:t>
            </a:r>
            <a:r>
              <a:rPr lang="en-US" dirty="0" smtClean="0"/>
              <a:t> –global user.name “</a:t>
            </a:r>
            <a:r>
              <a:rPr lang="en-US" dirty="0" err="1" smtClean="0"/>
              <a:t>julia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737" y="966651"/>
            <a:ext cx="4366540" cy="2631646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838200" y="3532505"/>
            <a:ext cx="10515600" cy="847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git </a:t>
            </a:r>
            <a:r>
              <a:rPr lang="en-US" dirty="0" err="1" smtClean="0"/>
              <a:t>config</a:t>
            </a:r>
            <a:r>
              <a:rPr lang="en-US" dirty="0" smtClean="0"/>
              <a:t> –global </a:t>
            </a:r>
            <a:r>
              <a:rPr lang="en-US" dirty="0" err="1" smtClean="0"/>
              <a:t>user.email</a:t>
            </a:r>
            <a:r>
              <a:rPr lang="en-US" dirty="0" smtClean="0"/>
              <a:t> julia@mail.ru		//</a:t>
            </a:r>
            <a:r>
              <a:rPr lang="ru-RU" dirty="0" smtClean="0"/>
              <a:t>задание почты</a:t>
            </a:r>
            <a:r>
              <a:rPr lang="en-US" dirty="0" smtClean="0"/>
              <a:t>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952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Отображение всех файлов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git </a:t>
            </a:r>
            <a:r>
              <a:rPr lang="en-US" dirty="0" err="1" smtClean="0"/>
              <a:t>config</a:t>
            </a:r>
            <a:r>
              <a:rPr lang="en-US" dirty="0" smtClean="0"/>
              <a:t> </a:t>
            </a:r>
            <a:r>
              <a:rPr lang="ru-RU" dirty="0" smtClean="0"/>
              <a:t>--</a:t>
            </a:r>
            <a:r>
              <a:rPr lang="en-US" dirty="0" smtClean="0"/>
              <a:t>list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229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Игнорирование файлов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Создание файла </a:t>
            </a:r>
            <a:r>
              <a:rPr lang="en-US" dirty="0" smtClean="0"/>
              <a:t>.</a:t>
            </a:r>
            <a:r>
              <a:rPr lang="en-US" dirty="0" err="1" smtClean="0"/>
              <a:t>gitignore</a:t>
            </a:r>
            <a:r>
              <a:rPr lang="en-US" dirty="0" smtClean="0"/>
              <a:t>(</a:t>
            </a:r>
            <a:r>
              <a:rPr lang="ru-RU" dirty="0" smtClean="0"/>
              <a:t>не имеющего расширение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ru-RU" dirty="0" smtClean="0"/>
              <a:t>Открыть данный файл</a:t>
            </a:r>
          </a:p>
          <a:p>
            <a:r>
              <a:rPr lang="ru-RU" dirty="0" smtClean="0"/>
              <a:t>Игнорирование папки </a:t>
            </a:r>
            <a:r>
              <a:rPr lang="en-US" dirty="0" smtClean="0"/>
              <a:t>logs </a:t>
            </a:r>
          </a:p>
          <a:p>
            <a:r>
              <a:rPr lang="ru-RU" dirty="0" smtClean="0"/>
              <a:t>Игнорирование</a:t>
            </a:r>
            <a:r>
              <a:rPr lang="en-US" dirty="0" smtClean="0"/>
              <a:t> </a:t>
            </a:r>
            <a:r>
              <a:rPr lang="ru-RU" dirty="0" smtClean="0"/>
              <a:t>файлов </a:t>
            </a:r>
            <a:r>
              <a:rPr lang="en-US" dirty="0" smtClean="0"/>
              <a:t>.txt</a:t>
            </a:r>
            <a:r>
              <a:rPr lang="ru-RU" dirty="0" smtClean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папки </a:t>
            </a:r>
            <a:r>
              <a:rPr lang="en-US" dirty="0" smtClean="0"/>
              <a:t>docs</a:t>
            </a:r>
          </a:p>
          <a:p>
            <a:pPr marL="0" indent="0">
              <a:buNone/>
            </a:pPr>
            <a:r>
              <a:rPr lang="en-US" dirty="0" smtClean="0"/>
              <a:t># - </a:t>
            </a:r>
            <a:r>
              <a:rPr lang="ru-RU" dirty="0" smtClean="0"/>
              <a:t>комментарий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435" y="2362994"/>
            <a:ext cx="33718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git status – </a:t>
            </a:r>
            <a:r>
              <a:rPr lang="ru-RU" dirty="0" smtClean="0"/>
              <a:t>текущий статус проекта</a:t>
            </a:r>
          </a:p>
          <a:p>
            <a:pPr marL="0" indent="0">
              <a:buNone/>
            </a:pPr>
            <a:r>
              <a:rPr lang="en-US" dirty="0" smtClean="0"/>
              <a:t>cd docs – </a:t>
            </a:r>
            <a:r>
              <a:rPr lang="ru-RU" dirty="0" smtClean="0"/>
              <a:t>переход в папку </a:t>
            </a:r>
            <a:r>
              <a:rPr lang="en-US" dirty="0" smtClean="0"/>
              <a:t>docs</a:t>
            </a:r>
          </a:p>
          <a:p>
            <a:pPr marL="0" indent="0">
              <a:buNone/>
            </a:pPr>
            <a:r>
              <a:rPr lang="en-US" dirty="0" smtClean="0"/>
              <a:t>git </a:t>
            </a:r>
            <a:r>
              <a:rPr lang="en-US" dirty="0"/>
              <a:t>status </a:t>
            </a:r>
            <a:r>
              <a:rPr lang="en-US" dirty="0" smtClean="0"/>
              <a:t>--</a:t>
            </a:r>
            <a:r>
              <a:rPr lang="en-US" dirty="0"/>
              <a:t>untracked-files=normal</a:t>
            </a:r>
          </a:p>
          <a:p>
            <a:pPr marL="3657600" lvl="8" indent="0">
              <a:buNone/>
            </a:pPr>
            <a:r>
              <a:rPr lang="en-US" sz="2800" dirty="0" smtClean="0"/>
              <a:t>	=</a:t>
            </a:r>
            <a:r>
              <a:rPr lang="en-US" sz="2800" dirty="0"/>
              <a:t>all</a:t>
            </a:r>
          </a:p>
          <a:p>
            <a:pPr marL="3657600" lvl="8" indent="0">
              <a:buNone/>
            </a:pPr>
            <a:r>
              <a:rPr lang="en-US" sz="2800" dirty="0" smtClean="0"/>
              <a:t>	=</a:t>
            </a:r>
            <a:r>
              <a:rPr lang="en-US" sz="2800" dirty="0"/>
              <a:t>no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46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Добавление файлов</a:t>
            </a:r>
            <a:r>
              <a:rPr lang="en-US" dirty="0"/>
              <a:t> </a:t>
            </a:r>
            <a:r>
              <a:rPr lang="ru-RU" dirty="0" smtClean="0"/>
              <a:t>и их индексирование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5583" y="1634332"/>
            <a:ext cx="1835331" cy="8740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git add 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26869" y="25803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Удаление файлов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13955" y="3487328"/>
            <a:ext cx="10515600" cy="874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git </a:t>
            </a:r>
            <a:r>
              <a:rPr lang="en-US" dirty="0" err="1"/>
              <a:t>rm</a:t>
            </a:r>
            <a:r>
              <a:rPr lang="en-US" dirty="0"/>
              <a:t> --cached 1/11.php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39783" y="38344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Массовая инициализация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83326" y="4730816"/>
            <a:ext cx="10515600" cy="874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 git commit -a -</a:t>
            </a:r>
            <a:r>
              <a:rPr lang="en-US" dirty="0" err="1"/>
              <a:t>m"init</a:t>
            </a:r>
            <a:r>
              <a:rPr lang="en-US" dirty="0"/>
              <a:t>"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25583" y="2243840"/>
            <a:ext cx="2471057" cy="874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git add “.</a:t>
            </a:r>
            <a:r>
              <a:rPr lang="en-US" dirty="0" err="1" smtClean="0">
                <a:solidFill>
                  <a:srgbClr val="FF0000"/>
                </a:solidFill>
              </a:rPr>
              <a:t>php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2697" y="48443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Откат до предыдущего состояния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39783" y="5846405"/>
            <a:ext cx="10515600" cy="874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 git </a:t>
            </a:r>
            <a:r>
              <a:rPr lang="en-US" dirty="0" smtClean="0"/>
              <a:t>checkout 11.php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62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Логи</a:t>
            </a:r>
            <a:r>
              <a:rPr lang="ru-RU" dirty="0" smtClean="0"/>
              <a:t> изменений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6952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git log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9153" y="5442857"/>
            <a:ext cx="10515600" cy="956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Помощь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98566" y="6088471"/>
            <a:ext cx="10515600" cy="769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git help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90154" y="3053341"/>
            <a:ext cx="10515600" cy="769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git log --pretty=format:"%h - &amp;an, %</a:t>
            </a:r>
            <a:r>
              <a:rPr lang="en-US" dirty="0" err="1"/>
              <a:t>ar</a:t>
            </a:r>
            <a:r>
              <a:rPr lang="en-US" dirty="0"/>
              <a:t> : %s"</a:t>
            </a:r>
          </a:p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90154" y="2407886"/>
            <a:ext cx="10515600" cy="532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Когда именно проводились изменения</a:t>
            </a:r>
            <a:endParaRPr lang="ru-RU" sz="28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3068" y="3422539"/>
            <a:ext cx="10515600" cy="532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Показать изменения за 2 недели</a:t>
            </a:r>
            <a:endParaRPr lang="ru-RU" sz="28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90154" y="3892583"/>
            <a:ext cx="10515600" cy="769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git log --since=2.weeks</a:t>
            </a:r>
          </a:p>
          <a:p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46611" y="4396109"/>
            <a:ext cx="10515600" cy="532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Показать, что было до </a:t>
            </a:r>
            <a:r>
              <a:rPr lang="en-US" sz="2800" dirty="0" smtClean="0"/>
              <a:t>commit</a:t>
            </a:r>
            <a:r>
              <a:rPr lang="ru-RU" sz="2800" dirty="0" smtClean="0"/>
              <a:t> и что после (например показать только 2 изменения)</a:t>
            </a:r>
            <a:r>
              <a:rPr lang="en-US" sz="2800" dirty="0" smtClean="0"/>
              <a:t> </a:t>
            </a:r>
            <a:endParaRPr lang="ru-RU" sz="28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90154" y="4862356"/>
            <a:ext cx="10515600" cy="769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git log </a:t>
            </a:r>
            <a:r>
              <a:rPr lang="ru-RU" dirty="0" smtClean="0"/>
              <a:t>–</a:t>
            </a:r>
            <a:r>
              <a:rPr lang="en-US" dirty="0" smtClean="0"/>
              <a:t>p -2 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0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0154" y="1349466"/>
            <a:ext cx="10515600" cy="682444"/>
          </a:xfrm>
        </p:spPr>
        <p:txBody>
          <a:bodyPr/>
          <a:lstStyle/>
          <a:p>
            <a:r>
              <a:rPr lang="ru-RU" dirty="0" smtClean="0"/>
              <a:t>Ветка по умолчанию </a:t>
            </a:r>
            <a:r>
              <a:rPr lang="en-US" dirty="0" smtClean="0"/>
              <a:t>master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363" t="21224" r="57916" b="36560"/>
          <a:stretch/>
        </p:blipFill>
        <p:spPr>
          <a:xfrm>
            <a:off x="6096000" y="490493"/>
            <a:ext cx="3240742" cy="414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0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338</Words>
  <Application>Microsoft Office PowerPoint</Application>
  <PresentationFormat>Широкоэкранный</PresentationFormat>
  <Paragraphs>85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Использование системы контроля версий</vt:lpstr>
      <vt:lpstr>Создание пустого репозитория</vt:lpstr>
      <vt:lpstr>Добавление пользователя</vt:lpstr>
      <vt:lpstr>Отображение всех файлов</vt:lpstr>
      <vt:lpstr>Игнорирование файлов</vt:lpstr>
      <vt:lpstr>Презентация PowerPoint</vt:lpstr>
      <vt:lpstr>Добавление файлов и их индексирование</vt:lpstr>
      <vt:lpstr>Логи изменений </vt:lpstr>
      <vt:lpstr>Ветки</vt:lpstr>
      <vt:lpstr>Презентация PowerPoint</vt:lpstr>
      <vt:lpstr>Создание веток</vt:lpstr>
      <vt:lpstr>Презентация PowerPoint</vt:lpstr>
      <vt:lpstr>Добавление удаленного репозитория</vt:lpstr>
      <vt:lpstr>Перемещение локального репозитория в глобальный(на сервер)</vt:lpstr>
      <vt:lpstr>Настройка веток по умолчанию</vt:lpstr>
      <vt:lpstr>Для организации работы в команде</vt:lpstr>
      <vt:lpstr>Удаление удаленного репозитория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</dc:creator>
  <cp:lastModifiedBy>Julia</cp:lastModifiedBy>
  <cp:revision>56</cp:revision>
  <dcterms:created xsi:type="dcterms:W3CDTF">2017-09-19T17:01:27Z</dcterms:created>
  <dcterms:modified xsi:type="dcterms:W3CDTF">2019-05-03T11:40:22Z</dcterms:modified>
</cp:coreProperties>
</file>