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fld id="{5B106E36-FD25-4E2D-B0AA-010F637433A0}" type="datetimeFigureOut">
              <a:rPr lang="ru-RU" smtClean="0"/>
              <a:pPr/>
              <a:t>05.12.2010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2143116"/>
            <a:ext cx="6643734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Получение  результатной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информации  в 1С:Бухгалтерия 8.0</a:t>
            </a:r>
            <a:endParaRPr lang="ru-RU" sz="28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1"/>
            <a:ext cx="814393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/>
              <a:t>Регистры классифицируют по нескольким основаниям: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по назначению различают хронологические,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систематические и комбинированные регистры;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по способу обобщения – интегрированные и  дифференцированные; 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по  внешнему  виду –  книги,  карточки,  свободные  листы, машинные  носители.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В  компьютерной  бухгалтерии  синтетические  и  аналитические  учетные  регистры формируются с помощью стандартных отчетов. </a:t>
            </a:r>
          </a:p>
          <a:p>
            <a:pPr algn="ctr">
              <a:lnSpc>
                <a:spcPct val="15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8"/>
            <a:ext cx="721523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5857892"/>
            <a:ext cx="293529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7500990" cy="448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357826"/>
            <a:ext cx="43577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571480"/>
            <a:ext cx="828680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Отчет по проводкам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Отчет по проводкам представляет собой выборку из журнала проводок. Для  формирования  данного  отчета  в  меню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Отчеты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”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выбирается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пункт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Отчет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проводкам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”.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821537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5643578"/>
            <a:ext cx="392909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кнопке “Настройка” командной панели открывается форма для настройки параметров формирования отчета, где на закладке “Общие” указывается:  период, за который формируется регистр;  организация, к которой относятся учетные данные (если в информационной базе ведется учет нескольких организаций);  фильтры включаемых в отчет данных.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71744"/>
            <a:ext cx="535785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Если  раздел “Корреспонденции”  не  заполнен,  в  отчет  включаются  все  проводки  за выбранный  период.  Для  включения  в  отчет  проводок,  удовлетворяющих  определенным условиям, следует заполнить раздел “Корреспонденции”. Для включения в отчет проводок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только по дебету и/или кредиту определенных счетов, эти счета (корреспонденции счетов) необходимо перечислить в левой части раздела в колонке “Дебет” и/или “Кредит”. Если по выбранным счетам ведется аналитический учет, то в правой части раздела показываются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открытые  на  счетах  аналитические  разрезы  с  возможностью  </a:t>
            </a:r>
            <a:r>
              <a:rPr lang="en-US" sz="2000" dirty="0" err="1" smtClean="0"/>
              <a:t>установки</a:t>
            </a:r>
            <a:r>
              <a:rPr lang="en-US" sz="2000" dirty="0" smtClean="0"/>
              <a:t>  </a:t>
            </a:r>
            <a:r>
              <a:rPr lang="en-US" sz="2000" dirty="0" err="1" smtClean="0"/>
              <a:t>более</a:t>
            </a:r>
            <a:r>
              <a:rPr lang="en-US" sz="2000" dirty="0" smtClean="0"/>
              <a:t>  </a:t>
            </a:r>
            <a:r>
              <a:rPr lang="en-US" sz="2000" dirty="0" err="1" smtClean="0"/>
              <a:t>тонкого</a:t>
            </a:r>
            <a:r>
              <a:rPr lang="ru-RU" sz="2000" dirty="0" smtClean="0"/>
              <a:t> фильтра включаемых в отчет данных.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66"/>
            <a:ext cx="45720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4000504"/>
            <a:ext cx="8643998" cy="280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 закладке “Отбор” можно задать дополнительные критерии отбора проводок:  по операциям с иностранной валютой;  хранящихся в определенном журнале;  сформированных определенным документом;  имеющих определенный набор символов в содержании проводки и/или в  наименовании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субконто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без учета или с учетом регистра.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429551" cy="499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786454"/>
            <a:ext cx="438626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1071546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Из  отчета “Отчет  по  проводкам”  можно  перейти  в  режим  просмотра  и  редактирования документа (операции),  при  проведении  которого  сформирована  проводка.  Для  этого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следует выделить проводку и дважды щелкнуть левой кнопкой мыши.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Для многократного использования текущая настройка любого стандартного отчета может быть сохранена (меню “Действия”, пункт “Сохранить значения”). </a:t>
            </a:r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596" y="571480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Карточка счета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Отчет “Карточка счета” представляет собой регистр с информацией о движении по счету на уровне  проводок.  По  счетам,  на  которых  открыт  аналитический  учет,  в  отчет  можно вывести информацию о значениях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. В отчете приводится информация об остатках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на  начало  и  конец  периода,  оборотах  за  период  и  остатках  после  каждой  проводки.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Регистр используется при инвентаризации, составлении карточек складского учета и т.д.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Для формирования данного отчета в меню “Отчеты” выбирается пункт “Карточка счета”.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571612"/>
            <a:ext cx="7828746" cy="2597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План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Классификация отчетов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Стандартные средства обобщения данных </a:t>
            </a:r>
          </a:p>
          <a:p>
            <a:pPr marL="342900" indent="-342900" algn="ctr">
              <a:lnSpc>
                <a:spcPct val="150000"/>
              </a:lnSpc>
              <a:buAutoNum type="arabicPeriod"/>
            </a:pPr>
            <a:r>
              <a:rPr lang="ru-RU" sz="2800" dirty="0" smtClean="0">
                <a:solidFill>
                  <a:schemeClr val="bg1"/>
                </a:solidFill>
              </a:rPr>
              <a:t>Регламентированные отчеты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50112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28662" y="4429132"/>
            <a:ext cx="7215238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Отчет формируется следующим образом. </a:t>
            </a:r>
          </a:p>
          <a:p>
            <a:pPr algn="just">
              <a:lnSpc>
                <a:spcPct val="150000"/>
              </a:lnSpc>
            </a:pPr>
            <a:r>
              <a:rPr lang="ru-RU" dirty="0" smtClean="0"/>
              <a:t>По кнопке “Настройка” командной панели открывается форма для настройки параметров формирования отчета,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714356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На закладке “Общие” указывается: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счет (субсчет), проводки по которому включаются в регистр;  период, за который формируется регистр;  организация, к которой относятся учетные данные;  режим группировки промежуточных итогов.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528641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6357958"/>
            <a:ext cx="425926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714356"/>
            <a:ext cx="81439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По умолчанию в конце сформированного регистра выводится строка с оборотами по дебету и кредиту счета за период в целом. В поле “Показывать обороты” можно установить режим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дополнительной группировки промежуточных итогов:  по дням — после всех операций за день в отчете приводятся итоговые обороты за день;  по неделям — после всех операций за неделю в отчете приводятся итоговые обороты </a:t>
            </a:r>
            <a:r>
              <a:rPr lang="en-US" sz="2000" dirty="0" err="1" smtClean="0"/>
              <a:t>за</a:t>
            </a:r>
            <a:r>
              <a:rPr lang="en-US" sz="2000" dirty="0" smtClean="0"/>
              <a:t> </a:t>
            </a:r>
            <a:r>
              <a:rPr lang="en-US" sz="2000" dirty="0" err="1" smtClean="0"/>
              <a:t>неделю</a:t>
            </a:r>
            <a:r>
              <a:rPr lang="ru-RU" sz="2000" dirty="0" smtClean="0"/>
              <a:t> и т.д.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/>
              <a:t>Если по счету открыт аналитический учет, то на закладке “Отбор” можно установить режим отбора  проводок.  Для  включения  в  отчет  проводок  с  конкретными  объектами  аналитического  учета  нужно  флажком  отметить  аналитический  разрез,  выбрать  тип сравнения и указать значение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. </a:t>
            </a:r>
          </a:p>
          <a:p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928934"/>
            <a:ext cx="492922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6286520"/>
            <a:ext cx="37052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Из отчета “Карточка счета” можно перейти в режим просмотра и редактирования документа (операции), при проведении которого сформирована проводка. </a:t>
            </a:r>
            <a:r>
              <a:rPr lang="en-US" sz="2000" dirty="0" err="1" smtClean="0"/>
              <a:t>Для</a:t>
            </a:r>
            <a:r>
              <a:rPr lang="en-US" sz="2000" dirty="0" smtClean="0"/>
              <a:t> </a:t>
            </a:r>
            <a:r>
              <a:rPr lang="en-US" sz="2000" dirty="0" err="1" smtClean="0"/>
              <a:t>этого</a:t>
            </a:r>
            <a:r>
              <a:rPr lang="en-US" sz="2000" dirty="0" smtClean="0"/>
              <a:t> </a:t>
            </a:r>
            <a:r>
              <a:rPr lang="en-US" sz="2000" dirty="0" err="1" smtClean="0"/>
              <a:t>следует</a:t>
            </a:r>
            <a:r>
              <a:rPr lang="en-US" sz="2000" dirty="0" smtClean="0"/>
              <a:t> </a:t>
            </a:r>
            <a:r>
              <a:rPr lang="en-US" sz="2000" dirty="0" err="1" smtClean="0"/>
              <a:t>выделить</a:t>
            </a:r>
            <a:endParaRPr lang="ru-RU" sz="2000" dirty="0" smtClean="0"/>
          </a:p>
          <a:p>
            <a:pPr algn="just"/>
            <a:r>
              <a:rPr lang="ru-RU" sz="2000" dirty="0" smtClean="0"/>
              <a:t>проводку и дважды щелкнуть левой кнопкой мыши.</a:t>
            </a:r>
            <a:endParaRPr lang="ru-RU" sz="20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643050"/>
            <a:ext cx="5940425" cy="502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14393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Карточка </a:t>
            </a:r>
            <a:r>
              <a:rPr lang="ru-RU" sz="2000" b="1" dirty="0" err="1" smtClean="0"/>
              <a:t>субконто</a:t>
            </a:r>
            <a:r>
              <a:rPr lang="ru-RU" sz="2000" b="1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Отчет “Карточка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” позволяет получить максимально полную картину по одному или  группе  объектов  аналитического  учета.  Отчет  содержит  информацию  обо  всех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операциях  с 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  в  хронологической  последовательности  их  совершения.  В  отчете приводятся реквизиты  проводок,  остатки после  каждой операции,  а также на начало и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конец периода. Обороты и остатки выводятся в денежном и натуральном выражении. По счетам с признаком ведения валютного учета в отчете приводится информация о суммах в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иностранной валюте.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Для формирования данного отчета в меню “Отчеты” выбирается пункт “Карточка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”.</a:t>
            </a:r>
          </a:p>
          <a:p>
            <a:pPr algn="just">
              <a:lnSpc>
                <a:spcPct val="150000"/>
              </a:lnSpc>
            </a:pPr>
            <a:endParaRPr 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857232"/>
            <a:ext cx="8143932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По кнопке “Настройка” командной панели открывается форма для настройки параметров формирования отчета</a:t>
            </a:r>
            <a:endParaRPr lang="ru-RU" sz="20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785817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5143512"/>
            <a:ext cx="400052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 закладке “Общие” указывается: </a:t>
            </a:r>
          </a:p>
          <a:p>
            <a:pPr algn="just"/>
            <a:r>
              <a:rPr lang="ru-RU" sz="2000" dirty="0" smtClean="0"/>
              <a:t>период, за который формируется регистр; организация, к которой относятся учетные данные (если в информационной базе </a:t>
            </a:r>
          </a:p>
          <a:p>
            <a:pPr algn="just"/>
            <a:r>
              <a:rPr lang="ru-RU" sz="2000" dirty="0" smtClean="0"/>
              <a:t>ведется учет нескольких организаций);  режим группировки промежуточных итогов;  виды </a:t>
            </a:r>
            <a:r>
              <a:rPr lang="ru-RU" sz="2000" dirty="0" err="1" smtClean="0"/>
              <a:t>субконто</a:t>
            </a:r>
            <a:r>
              <a:rPr lang="ru-RU" sz="2000" dirty="0" smtClean="0"/>
              <a:t>, для которых необходимо сформировать отчет.</a:t>
            </a:r>
            <a:endParaRPr lang="ru-RU" sz="20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00306"/>
            <a:ext cx="464347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6357958"/>
            <a:ext cx="41894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  умолчанию  в  конце  сформированного  регистра  выводится  строка  с  оборотами  по объекту  за  период  в  целом.  В  поле “Показывать  обороты”  можно  установить  режим</a:t>
            </a:r>
          </a:p>
          <a:p>
            <a:r>
              <a:rPr lang="ru-RU" sz="2000" dirty="0" smtClean="0"/>
              <a:t>дополнительной группировки промежуточных итогов:  по дням</a:t>
            </a:r>
            <a:r>
              <a:rPr lang="en-US" sz="2000" dirty="0" smtClean="0"/>
              <a:t>; </a:t>
            </a:r>
            <a:endParaRPr lang="ru-RU" sz="2000" dirty="0" smtClean="0"/>
          </a:p>
          <a:p>
            <a:r>
              <a:rPr lang="ru-RU" sz="2000" dirty="0" smtClean="0"/>
              <a:t>по неделям и т.д. На закладке “Отбор” указываются критерии отбора данных для их включения в </a:t>
            </a:r>
            <a:r>
              <a:rPr lang="en-US" sz="2000" dirty="0" err="1" smtClean="0"/>
              <a:t>отчет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357430"/>
            <a:ext cx="442915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6286520"/>
            <a:ext cx="36258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664373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5214950"/>
            <a:ext cx="40576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2844" y="5715016"/>
            <a:ext cx="8858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Из  отчета “Карточка  </a:t>
            </a:r>
            <a:r>
              <a:rPr lang="ru-RU" dirty="0" err="1" smtClean="0"/>
              <a:t>субконто</a:t>
            </a:r>
            <a:r>
              <a:rPr lang="ru-RU" dirty="0" smtClean="0"/>
              <a:t>”  можно  перейти  в  режим  просмотра  и  редактирования документа (операции), которым введена проводка. Для этого следует выделить проводку и дважды щелкнуть левой кнопкой мыши.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429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Информацию, полученную в результате обработки данных о совершенных хозяйственных операциях,  называют  </a:t>
            </a:r>
            <a:r>
              <a:rPr lang="ru-RU" sz="2000" b="1" dirty="0" smtClean="0"/>
              <a:t>результатной  информацией.</a:t>
            </a:r>
            <a:r>
              <a:rPr lang="ru-RU" sz="2000" dirty="0" smtClean="0"/>
              <a:t>  Средством  получения  результатной информации в компьютерной бухгалтерии являются отчеты. </a:t>
            </a:r>
            <a:endParaRPr lang="ru-RU" sz="20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31950"/>
            <a:ext cx="7786742" cy="501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1"/>
            <a:ext cx="878687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Первую группу образуют отчеты, предназначенные для контроля, анализа учетных данных и составления различного вида учетных регистров.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Стандартные</a:t>
            </a:r>
            <a:r>
              <a:rPr lang="ru-RU" sz="2400" dirty="0" smtClean="0"/>
              <a:t> отчеты предназначены для получения бухгалтерских итогов и оборотов за определенный  период  по  счетам  в  стоимостном  и натуральном выражении. В течение месяца с их помощью анализируют полноту отражения фактов хозяйственной деятельности, состояние расчетов и т.д. По завершении отчетного периода с их помощью формируют регистры бухгалтерского учета, которые затем выводят на бумажный носитель.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1"/>
            <a:ext cx="692948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/>
              <a:t>К </a:t>
            </a:r>
            <a:r>
              <a:rPr lang="ru-RU" sz="2400" b="1" dirty="0" smtClean="0"/>
              <a:t>стандартным</a:t>
            </a:r>
            <a:r>
              <a:rPr lang="ru-RU" sz="2400" dirty="0" smtClean="0"/>
              <a:t> отчетам относятся: </a:t>
            </a:r>
          </a:p>
          <a:p>
            <a:pPr algn="ctr">
              <a:lnSpc>
                <a:spcPct val="150000"/>
              </a:lnSpc>
            </a:pPr>
            <a:endParaRPr lang="ru-RU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 smtClean="0"/>
              <a:t>оборотно-сальдовая</a:t>
            </a:r>
            <a:r>
              <a:rPr lang="en-US" sz="2400" dirty="0" smtClean="0"/>
              <a:t> </a:t>
            </a:r>
            <a:r>
              <a:rPr lang="en-US" sz="2400" dirty="0" err="1" smtClean="0"/>
              <a:t>ведомость</a:t>
            </a:r>
            <a:r>
              <a:rPr lang="en-US" sz="2400" dirty="0" smtClean="0"/>
              <a:t>; </a:t>
            </a:r>
            <a:endParaRPr lang="ru-RU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err="1" smtClean="0"/>
              <a:t>оборотно-сальдовая</a:t>
            </a:r>
            <a:r>
              <a:rPr lang="ru-RU" sz="2400" dirty="0" smtClean="0"/>
              <a:t> ведомость по счету;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обороты счета;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шахматная ведомость;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анализ счета;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карточка счета и др. </a:t>
            </a:r>
          </a:p>
          <a:p>
            <a:pPr algn="just">
              <a:lnSpc>
                <a:spcPct val="15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1"/>
            <a:ext cx="90011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Специализированные</a:t>
            </a:r>
            <a:r>
              <a:rPr lang="ru-RU" sz="2400" dirty="0" smtClean="0"/>
              <a:t> отчеты предназначены для получения результатной информации по разделам  бухгалтерского  учета.  Их  применяют,  если  результатную  информацию  в надлежащем виде нельзя получить из стандартных отчетов. Такие отчеты предполагают  специфическую  выборку  информации  и  ее  представление  на  бумажном  носителе  по установленным формам. 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/>
              <a:t>К </a:t>
            </a:r>
            <a:r>
              <a:rPr lang="ru-RU" sz="2400" b="1" dirty="0" smtClean="0"/>
              <a:t>специализированным </a:t>
            </a:r>
            <a:r>
              <a:rPr lang="ru-RU" sz="2400" dirty="0" smtClean="0"/>
              <a:t>отчетам относятся: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кассовая книга;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книга продаж;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книга покупок и др. </a:t>
            </a:r>
          </a:p>
          <a:p>
            <a:pPr algn="just">
              <a:lnSpc>
                <a:spcPct val="15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357298"/>
            <a:ext cx="88583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Под </a:t>
            </a:r>
            <a:r>
              <a:rPr lang="ru-RU" sz="2400" b="1" dirty="0" smtClean="0"/>
              <a:t>прочими</a:t>
            </a:r>
            <a:r>
              <a:rPr lang="ru-RU" sz="2400" dirty="0" smtClean="0"/>
              <a:t> отчетами в компьютерной бухгалтерии понимают отчеты, которые не входят в состав  стандартных,  специализированных  или  регламентированных  отчетов  типовой конфигурации. Каждая организация самостоятельно определяет состав и структуру прочих отчетов. </a:t>
            </a:r>
          </a:p>
          <a:p>
            <a:pPr algn="just">
              <a:lnSpc>
                <a:spcPct val="150000"/>
              </a:lnSpc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88583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Вторую  группу  образуют  отчеты,  предназначенные  для  получения  результатной информации о различных сторонах деятельности организации и ее представления в форме,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установленной  контролирующими  органами.  Отчеты  этой  группы  называют  </a:t>
            </a:r>
            <a:r>
              <a:rPr lang="ru-RU" sz="2400" b="1" dirty="0" smtClean="0"/>
              <a:t>регламентированными</a:t>
            </a:r>
            <a:r>
              <a:rPr lang="ru-RU" sz="2400" dirty="0" smtClean="0"/>
              <a:t>.  Они подразделяют  на  отчеты  для  формирования  бухгалтерской, налоговой, государственной статистической отчетности и отчетности по физическим лицам.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Состав  показателей  регламентированного  отчета  регулируется  нормативно-правовой базой. 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90011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/>
              <a:t>2. Стандартные средства обобщения данных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Введенная  в  автоматизированную  систему  информация  о  совершенных  в  организации фактах хозяйственной деятельности обобщается в синтетических и аналитических учетных регистрах. Обобщение учетных данных представляет собой процедуру получения итогов и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остатков по счетам, субсчетам и объектам аналитического учета в денежном и натуральном выражении.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Под  термином “регистр”  в  бухгалтерском  учете  традиционно  понимают  различные  виды таблиц,  в  которые  записываются  данные  из  первичных  документов.  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Лекция 4</Template>
  <TotalTime>44</TotalTime>
  <Words>1231</Words>
  <PresentationFormat>Экран (4:3)</PresentationFormat>
  <Paragraphs>74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Пиксел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7</cp:revision>
  <dcterms:modified xsi:type="dcterms:W3CDTF">2010-12-05T18:29:29Z</dcterms:modified>
</cp:coreProperties>
</file>