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2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A82265F-E00D-4EC6-9459-7B5D2993CD3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A13B37B-916E-461B-8029-734AF350483E}" type="datetimeFigureOut">
              <a:rPr lang="ru-RU" smtClean="0"/>
              <a:t>07.11.2010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828800"/>
            <a:ext cx="6348426" cy="220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Тема: Способы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регистрации хозяйственных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операций в 1С: Бухгалтерия 8.0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8604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Поскольку  бухгалтерский  и  налоговый  учет  по  налогу  на  прибыль  или  в  связи  с применением  упрощенной  системы  налогообложения  в  конфигурации “Бухгалтерия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предприятия” ведутся параллельно, то табличная часть документа “Операция” включает  две закладки.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всегда является закладка “Бухгалтерский учет”. На этой закладке  регистрируемые  документом  проводки  описываются  с  целью  их  отражения  в регламентированном учете, т.е. в соответствии с Планом счетов бухгалтерского учета.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8604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закладки  зависит  от  того,  какую  систему  налогообложения применяет организация. Если организация применяет обычный режим налогообложения, то закладка называется “Налоговый учет”, и на ней доступными для выбора являются счета Плана  счетов  налогового  учета (по  налогу  на  прибыль).  Если  организация  применяет специальный  налоговый  режим  в  соответствии  с  главой 26.2 “Упрощенная  система налогообложения”,  то  закладка  отсутствует.  Применение  организацией  специальных налоговых режимов в программе указывается в учетной политике для целей налогового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учета (меню “Предприятие”    пункт “Учетная  политика”    подпункт “Учетная  политика&gt; &gt;(налоговый учет)”).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8604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 панели  инструментов  табличной  части  документа “Операция”  имеется  кнопка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 этой  кнопке  табличную  часть  закладки “Налоговый  учет”  можно заполнить  по  данным  на  закладке “Бухгалтерский  учет”.  Заполнение  производится  по правилам соответствия из регистра соответствия счетов бухгалтерского и налогового учета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(меню “Предприятие”  &gt;  пункт “Планы  счетов”  &gt;  подпункт “Соответствие  счетов бухгалтерского и налогового учета”).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 записи  документа производится движение по регистрам бухгалтерии Журнал проводок (бухгалтерский учет) и  Журнал  проводок (налоговый  учет  по  налогу  на  прибыль)  –  для  организаций, применяющих общий режим налогообложения.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714356"/>
            <a:ext cx="162359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2. Использование типовых операций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Ряд хозяйственных операций с точки зрения отражения в регистрах бухгалтерского учета имеют однотипный характер, т. е. регистрируются одинаковым набором взаимосвязанных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бухгалтерских  проводок. 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 регистрации  подобных  хозяйственных  операций  может  быть  использован  механизм“типовая  операция”.  Типовая  операция  в  общем  случае  представляет  собой  шаблон -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сценарий формирования проводок для регистрации какого-либо хозяйственного факта.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Вконфигурации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типовые  операции  хранятся  в  справочнике “Типовые  операции” (меню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“Проводки” -  пункт “Типовые  операции”).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Каждая  типовая  операция –  элемент  этого справочника. Форма типовой конфигурации разделена на две части. В верхней части на закладках описываются шаблоны проводок, алгоритмы для запроса параметров при вводе операции на основе данного шаблона и описание типовой операции. </a:t>
            </a:r>
          </a:p>
          <a:p>
            <a:pPr>
              <a:lnSpc>
                <a:spcPct val="15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14620"/>
            <a:ext cx="61722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633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 нижней  части  формы  приводятся  параметры  типовой  операции,  т.е.  данные,  которые либо сами используются при формировании операции, либо оказывают влияние на расчет сумм проводок или схему проводок. Регистрация  хозяйственной  операции  с  использованием шаблона  проводок  производится  документом “Операция”.  В  поле «Типовая  операция» указывается ссылка на элемент справочника “Типовые операции”,  содержащий шаблон, нажимается  кнопка                               ,   заполняется  форма  с  параметрами типовой  операции,  после  чего  получают  результат –  заполненную  форму  документа  “Операция”. Кроме того, хозяйственную операцию можно сформировать из формы списка справочника типовых операций или из формы элемента справочника.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857628"/>
            <a:ext cx="20288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3. Формирование проводок документами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Наиболее  удобным  является  способ  регистрации  учетной  информации  с  помощью документов.  Режим  использования  настроенных  документов  позволяет  автоматически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генерировать  проводки  на  основании  информации,  введенной  в  экранную  форму документа. Документы конфигурации “Бухгалтерия предприятии” позволяют практически полностью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автоматизировать  большинство  участков  бухгалтерского  учета.  Они  охватывают  учет кассовых  и  банковских  операций,  материально-производственных  запасов,  расчетов  с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поставщиками и подрядчиками, покупателями и заказчиками, продаж товаров, работ, услуг и т. д. 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Документы  конфигурации “Бухгалтерия  предприятия”  классифицируют  по  различным основаниям. По  отношению  к  хозяйственной  операции  различают  документы  для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отражения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совершенных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совершаемых хозяйственных операций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  первым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относятся  документы,  которые  фиксируют  уже  совершенные  хозяйственные операции, например, зачисление денежных средств на расчетный счет, потребление услуг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сторонних организаций, и т. д. </a:t>
            </a:r>
          </a:p>
          <a:p>
            <a:pPr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  вторым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относятся  компьютерные  документы,  предназначенные  для  отражения совершаемых хозяйственных операций.</a:t>
            </a:r>
          </a:p>
          <a:p>
            <a:pPr>
              <a:lnSpc>
                <a:spcPct val="15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Такие документы, как правило, имеют печатную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форму для вывода на бумажный носитель первичного документа установленного образца. Работают с документом этого вида, как правило,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два этапа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совпадает с началом совершения хозяйственной операции. Он включает заполнение экранной формы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документа,  вывод  печатной  формы  на  бумажный  носитель  и  сохранение  документа  в информационной  базе.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втором  этапе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документ  вновь  открывают,  уточняют  значение отдельных реквизитов, вновь сохраняют, но при этом проводят. В качестве примера можно привести документы “Приходный кассовый ордер”, “Поступление товаров и услуг”.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 другому  основанию  различают  документы,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предусматривающие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не предусматривающие создание записи регистров бухгалтерии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  первым  относятся  документы,  ввод  которых  не  изменяет  итогов  на  счетах  и,  как следствие,  не  изменяет  состояние  регистров  бухгалтерии. 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 качестве  примера  можно назвать документы “Счет на оплату покупателю” и “Зарплата к выплате организации”.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143535"/>
          </a:xfrm>
        </p:spPr>
        <p:txBody>
          <a:bodyPr>
            <a:normAutofit fontScale="90000"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9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95000"/>
                  </a:schemeClr>
                </a:solidFill>
              </a:rPr>
            </a:br>
            <a:r>
              <a:rPr lang="ru-RU" sz="2700" dirty="0" smtClean="0">
                <a:solidFill>
                  <a:schemeClr val="accent3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700" dirty="0" smtClean="0">
                <a:solidFill>
                  <a:schemeClr val="accent3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проводок вручную</a:t>
            </a:r>
            <a:br>
              <a:rPr lang="ru-RU" sz="2700" dirty="0" smtClean="0">
                <a:solidFill>
                  <a:schemeClr val="accent3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3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Использование типовых операций</a:t>
            </a:r>
            <a:br>
              <a:rPr lang="ru-RU" sz="2700" dirty="0" smtClean="0">
                <a:solidFill>
                  <a:schemeClr val="accent3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3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Формирование проводок документами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821537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 модуль  большинства  документов  конфигурации  включена  процедура  проведения. При проведении документа содержащаяся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 них  информация  учитывается  в  регистрах  путем  создания  записей  регистров. Проведение документов производится щелчком на пиктограмме             командной панели либо по  кнопке “OK”  в  нижней  части  формы  документа. В журнале документов проведенный документ помечается пиктограммой “с галочкой”         . </a:t>
            </a:r>
          </a:p>
          <a:p>
            <a:pPr>
              <a:lnSpc>
                <a:spcPct val="15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143248"/>
            <a:ext cx="50006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643446"/>
            <a:ext cx="58936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82153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Поскольку  бухгалтерский  и  налоговый  учет  в  конфигурации “Бухгалтерия  предприятия” ведется параллельно, в формы документов, формирующих проводки по налоговому учету, 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включен  реквизит “Отразить  в  налоговом  учете”.  При  установленном  флажке  документ формирует проводки не только на счетах бухгалтерского, но и налогового учета.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Ведение учета в автоматизированной информационной системе подразумевает сплошную,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непрерывную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 документально  обоснованную  и  взаимосвязанную  регистрацию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совершаемых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организации хозяйственных операций.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 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сплошным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отражением  хозяйственной  деятельности  понимается  обязательный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всего имущества, всех видов обязательств, всех хозяйственных операций организации.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Непрерывность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подразумевает постоянное (во времени) наблюдение и документирование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фактов хозяйственной деятельности.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документированием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понимается  оформление  первичного  учетного  документа,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фиксирующего факт совершения хозяйственной операции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например, операции по кассе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оформляются приходным и расходным ордерами, отгрузка товара — выпиской накладной 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счета-фактуры).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Первичные документы, в том числе подготовленные в компьютерной бухгалтерии, должны содержать следующие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обязательные реквизиты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документа (формы);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 формы;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дата составления;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хозяйственной операции;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измерители хозяйственной операции (в натуральном и денежном выражении);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должностей лиц, ответственных за совершение хозяйственной операции и правильность ее оформления;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личные подписи и расшифровки.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0010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Взаимосвязанность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отражения  обусловлена  зависимостью  совершаемых  фактов  между собой. Взаимосвязанное  отражение  хозяйственной  деятельности  организации  в  бухгалтерском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учете обеспечивается способом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двойной записи в соответствии с Планом счетов. </a:t>
            </a:r>
          </a:p>
          <a:p>
            <a:pPr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Двойная запись  или  проводка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подразумевает,  что  сумма  каждой  хозяйственной  операции записывается на счетах дважды (по дебету одного счета и кредиту другого).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8604"/>
            <a:ext cx="81439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1. Формирование проводок вручную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Режим  ручного  ввода  отличается  максимальной  гибкостью,  поскольку  позволяет  ввести любые проводки.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Ввод  операции  вручную  производится  при  работе  с  журналом  операций,  который открывается через пункт “Операция” меню “Проводки”.  Экранная форма нового документа “Операция” открывается по команде Добавить меню  Действия,  или  с  помощью  клавиши &lt;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Ins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&gt;,  или  щелчком  на  пиктограмме командной панели формы журнала.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35811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8604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7693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 документа “Операция” содержит шапку и табличную часть. В обязательном порядке в шапке указывается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номер документа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дата его создания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 обязательно  указывается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к  которой  относится  регистрируемая  хозяйственная операция.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Сумма операции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подсчитывается автоматически как сумма по всем проводкам операции.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бухгалтерский учет в организации ведется по участкам, т.е.  с  информационной  базой  работают  несколько  бухгалтеров,  то  в  поле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«Ответственный»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выбором  из  справочника “Пользователи”  можно  указать  лицо,  ответственное  за  данную  операцию.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8604"/>
            <a:ext cx="814393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7693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 поле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“Содержание”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вводится  информация,  характеризующая  операцию  в  целом, например, Ввод начальных остатков на…., Регистрация вкладов в уставный капитал и т.д.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Табличная 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документа “Операция”  содержит  только  те  реквизиты,  которые  имеют отношение к собственно проводке: счет дебета и/или кредита;  аналитические  признаки;  количество ; наименование валюты и валютную сумму; сумму проводки в валюте регламентированного учета; содержание проводки и номер журнала, если в этом есть необходимость.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Подготовка информационной базы</Template>
  <TotalTime>63</TotalTime>
  <Words>1345</Words>
  <Application>Microsoft Office PowerPoint</Application>
  <PresentationFormat>Экран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Пиксел</vt:lpstr>
      <vt:lpstr> Тема: Способы регистрации хозяйственных операций в 1С: Бухгалтерия 8.0 </vt:lpstr>
      <vt:lpstr> ПЛАН.  1. Формирование проводок вручную 2. Использование типовых операций 3. Формирование проводок документами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регистрации хозяйственных операций </dc:title>
  <dc:creator>Admin</dc:creator>
  <cp:lastModifiedBy>Admin</cp:lastModifiedBy>
  <cp:revision>7</cp:revision>
  <dcterms:created xsi:type="dcterms:W3CDTF">2010-11-07T10:17:43Z</dcterms:created>
  <dcterms:modified xsi:type="dcterms:W3CDTF">2010-11-07T11:21:05Z</dcterms:modified>
</cp:coreProperties>
</file>