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8" r:id="rId2"/>
    <p:sldId id="257" r:id="rId3"/>
    <p:sldId id="271" r:id="rId4"/>
    <p:sldId id="258" r:id="rId5"/>
    <p:sldId id="272" r:id="rId6"/>
    <p:sldId id="274" r:id="rId7"/>
    <p:sldId id="262" r:id="rId8"/>
    <p:sldId id="263" r:id="rId9"/>
    <p:sldId id="273" r:id="rId10"/>
    <p:sldId id="275" r:id="rId11"/>
    <p:sldId id="276" r:id="rId12"/>
    <p:sldId id="264" r:id="rId13"/>
    <p:sldId id="266" r:id="rId14"/>
    <p:sldId id="267" r:id="rId15"/>
    <p:sldId id="268" r:id="rId16"/>
    <p:sldId id="270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33ED9-3B94-4CB7-BCC9-0C1DC505D4AC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839F3-F0FF-447C-96E8-6E13074276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143008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7C80"/>
                </a:solidFill>
                <a:latin typeface="Tahoma" pitchFamily="34" charset="0"/>
                <a:cs typeface="Tahoma" pitchFamily="34" charset="0"/>
              </a:rPr>
              <a:t>Федеральное государственное образовательное учреждение </a:t>
            </a:r>
            <a:br>
              <a:rPr lang="ru-RU" sz="1800" dirty="0" smtClean="0">
                <a:solidFill>
                  <a:srgbClr val="FF7C8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800" dirty="0" smtClean="0">
                <a:solidFill>
                  <a:srgbClr val="FF7C80"/>
                </a:solidFill>
                <a:latin typeface="Tahoma" pitchFamily="34" charset="0"/>
                <a:cs typeface="Tahoma" pitchFamily="34" charset="0"/>
              </a:rPr>
              <a:t>среднего профессионального образования</a:t>
            </a:r>
            <a:br>
              <a:rPr lang="ru-RU" sz="1800" dirty="0" smtClean="0">
                <a:solidFill>
                  <a:srgbClr val="FF7C8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800" b="1" dirty="0" smtClean="0">
                <a:solidFill>
                  <a:srgbClr val="FF7C80"/>
                </a:solidFill>
                <a:latin typeface="Tahoma" pitchFamily="34" charset="0"/>
                <a:cs typeface="Tahoma" pitchFamily="34" charset="0"/>
              </a:rPr>
              <a:t>«Смоленский промышленно-экономический колледж»</a:t>
            </a:r>
            <a:endParaRPr lang="ru-RU" sz="1800" b="1" dirty="0">
              <a:solidFill>
                <a:srgbClr val="FF7C8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286808" cy="521497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Студенческая компания как реальное юридическое лицо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Picture 6" descr="DSCN58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1196975"/>
            <a:ext cx="5257800" cy="3943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350046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3200" dirty="0" smtClean="0">
                <a:latin typeface="Tahoma" pitchFamily="34" charset="0"/>
                <a:cs typeface="Tahoma" pitchFamily="34" charset="0"/>
              </a:rPr>
            </a:br>
            <a:r>
              <a:rPr lang="ru-RU" sz="32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3200" dirty="0" smtClean="0">
                <a:latin typeface="Tahoma" pitchFamily="34" charset="0"/>
                <a:cs typeface="Tahoma" pitchFamily="34" charset="0"/>
              </a:rPr>
            </a:br>
            <a:r>
              <a:rPr lang="ru-RU" sz="32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3200" dirty="0" smtClean="0">
                <a:latin typeface="Tahoma" pitchFamily="34" charset="0"/>
                <a:cs typeface="Tahoma" pitchFamily="34" charset="0"/>
              </a:rPr>
            </a:br>
            <a:r>
              <a:rPr lang="ru-RU" sz="32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3200" dirty="0" smtClean="0">
                <a:latin typeface="Tahoma" pitchFamily="34" charset="0"/>
                <a:cs typeface="Tahoma" pitchFamily="34" charset="0"/>
              </a:rPr>
            </a:br>
            <a:r>
              <a:rPr lang="ru-RU" sz="3200" dirty="0" smtClean="0">
                <a:latin typeface="Tahoma" pitchFamily="34" charset="0"/>
                <a:cs typeface="Tahoma" pitchFamily="34" charset="0"/>
              </a:rPr>
              <a:t>ООО (или общество с ограниченной ответственностью) – это общество (хозяйственное), учрежденное несколькими или одним физическим (юридическим) лицом. Уставный капитал ООО разделяется на доли. Участники подобного общества не несут ответственности по его обязательствам, риск убытков несут исключительно в пределах своих вкладов (долей) в уставном капитале ООО.</a:t>
            </a:r>
            <a:endParaRPr lang="ru-RU" sz="3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затрат на регистрацию ООО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215370" cy="557214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расходы на юридический адрес;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затраты на формирование уставного капитала (может быть оплачен как имуществом учредителя, так и наличными средствами);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государственная пошлина.</a:t>
            </a:r>
          </a:p>
          <a:p>
            <a:pPr lvl="0" algn="l"/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lvl="0" algn="l"/>
            <a:r>
              <a:rPr lang="ru-RU" sz="2400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 также затраты на: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-транспортные расходы;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- оплату нотариальных услуг;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- изготовление печати;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- оплату копировальных услуг.</a:t>
            </a:r>
          </a:p>
          <a:p>
            <a:pPr lvl="0" algn="l"/>
            <a:endParaRPr lang="ru-RU" sz="2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/>
          <a:lstStyle/>
          <a:p>
            <a:r>
              <a:rPr lang="ru-RU" dirty="0" smtClean="0"/>
              <a:t>Преимущества ООО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215370" cy="5572140"/>
          </a:xfrm>
        </p:spPr>
        <p:txBody>
          <a:bodyPr>
            <a:no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Низкий уровень ответственности учредителей по долгам;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Отсутствие ограничений по численности работников;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Возможность выбора любого названия, в т.ч. иностранного;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Возможность работы по всей стране и за рубежом;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Отсутствие ограничений в лицензировании, разрешениях 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Возможность продажи целиком, как готового бизнеса;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Высокая лояльность коммерческих структур и банков; 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Простота управления и контроля за управлением.</a:t>
            </a:r>
            <a:endParaRPr lang="ru-RU" sz="2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857364"/>
            <a:ext cx="5214942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/>
          <a:lstStyle/>
          <a:p>
            <a:r>
              <a:rPr lang="ru-RU" dirty="0" smtClean="0"/>
              <a:t>Недостатки ООО</a:t>
            </a:r>
            <a:endParaRPr lang="ru-RU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57188" y="1071562"/>
            <a:ext cx="782028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Сравнительно высокая стоимость создания ООО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Более продолжительный срок регистрации фирмы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Необходимость уведомления ИФНС при продаже ООО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Более высокий уровень штрафов и пошлин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Ограничение числа участников - не более 50 чел.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Сложности с ликвидацией и реорганизацией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Возможно наличие внутренних конфликтов руководства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Более жесткий контроль государственных органов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Обязанность выплаты стоимости доли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при выходе учредителя из ООО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/>
          <a:lstStyle/>
          <a:p>
            <a:r>
              <a:rPr lang="ru-RU" dirty="0" smtClean="0"/>
              <a:t>Преимущества ЗАО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072494" cy="4572032"/>
          </a:xfrm>
        </p:spPr>
        <p:txBody>
          <a:bodyPr>
            <a:normAutofit fontScale="850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Низкий уровень ответственности учредителей по долгам;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Широкие возможности управления Обществом;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Престижность владения ЗАО;  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Возможность работы повсюду, любое название ЗАО;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Отсутствие ограничений в лицензировании, разрешениях;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Простота продажи акций, наличие преимущественных прав покупки акций;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Высочайшая конфиденциальность владения бизнесом.</a:t>
            </a:r>
            <a:endParaRPr lang="ru-RU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/>
          <a:lstStyle/>
          <a:p>
            <a:r>
              <a:rPr lang="ru-RU" dirty="0" smtClean="0"/>
              <a:t>Недостатки ЗАО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072494" cy="4572032"/>
          </a:xfrm>
        </p:spPr>
        <p:txBody>
          <a:bodyPr>
            <a:normAutofit fontScale="85000" lnSpcReduction="1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Наиболее высокая стоимость создания ЗАО;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Самый продолжительный срок регистрации фирмы;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Необходимость регистрации эмиссии акций в ФСФР;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Высокий уровень штрафов и пошлин;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Ограничение числа участников - не более 50 человек;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Сложности с ликвидацией и реорганизацией; 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Необходимость наличия контрольного органа.</a:t>
            </a:r>
            <a:endParaRPr lang="ru-RU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ahoma" pitchFamily="34" charset="0"/>
                <a:cs typeface="Tahoma" pitchFamily="34" charset="0"/>
              </a:rPr>
              <a:t>Преимущества ООО по сравнению с иными организационно-правовыми формами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072494" cy="4572032"/>
          </a:xfrm>
        </p:spPr>
        <p:txBody>
          <a:bodyPr>
            <a:no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возможность вести предпринимательскую деятельность не от собственного лица, а опосредованно, через созданное юридическое лицо;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ограниченный размер предпринимательского риска;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возможность расширения бизнеса, привлечения инвестиций;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возможность участия ООО в других хозяйственных обществах, создания дочерних обществ, создания некоммерческих организаций;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возможность сформировать структуры управления, соответствующие размерам и специфике деятельности фирмы;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наибольшая информационная «закрытость» — не требуется публиковать какие-либо документы, относящиеся к деятельности ООО; Безусловным преимуществом ООО, которые являются субъектами малого предпринимательства, является возможность перехода на </a:t>
            </a:r>
            <a:r>
              <a:rPr lang="ru-RU" sz="2000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упрощенную систему налогообложения</a:t>
            </a:r>
            <a:endParaRPr lang="ru-RU" sz="20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143008"/>
          </a:xfrm>
        </p:spPr>
        <p:txBody>
          <a:bodyPr>
            <a:normAutofit/>
          </a:bodyPr>
          <a:lstStyle/>
          <a:p>
            <a:endParaRPr lang="ru-RU" sz="1800" b="1" dirty="0">
              <a:solidFill>
                <a:srgbClr val="FF7C8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286808" cy="521497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Спасибо за внимание!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143008"/>
          </a:xfrm>
        </p:spPr>
        <p:txBody>
          <a:bodyPr>
            <a:normAutofit/>
          </a:bodyPr>
          <a:lstStyle/>
          <a:p>
            <a:r>
              <a:rPr lang="ru-RU" b="1" dirty="0" smtClean="0"/>
              <a:t>Основные нормативные акты</a:t>
            </a:r>
            <a:endParaRPr lang="ru-RU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286808" cy="5572140"/>
          </a:xfrm>
        </p:spPr>
        <p:txBody>
          <a:bodyPr>
            <a:normAutofit fontScale="25000" lnSpcReduction="20000"/>
          </a:bodyPr>
          <a:lstStyle/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Гражданский кодекс Российской Федерации. Ч. 1-4 (с последними изменениями от 4 октября 2010 г.)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Налоговый кодекс Российской Федерации (НК РФ) (с изменениями и дополнениями)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Федеральный закон от 24 июля 2007 г. N 209-ФЗ «О развитии малого и среднего предпринимательства в Российской Федерации» (с изменениями от 5 июля 2010 г.)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Федеральный закон от 8 февраля 1998 г. N 14-ФЗ «Об обществах с ограниченной ответственностью» (с изменениями от 27 июля 2010 г.)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Федеральный закон от 8 августа 2001 г. N 129-ФЗ «О государственной регистрации юридических лиц и индивидуальных предпринимателей» (с изменениями от 27 июля 2010 г.)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Федеральный закон от 26 декабря 1995 г. N 208-ФЗ «Об акционерных обществах»</a:t>
            </a:r>
            <a:b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(с изменениями от 4 октября 2010 г.)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Основы законодательства Российской Федерации о нотариате от 11 февраля 1993 г. N 4462-I (с изменениями от 5 июля 2010 г.)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Правила ведения Единого государственного реестра индивидуальных предпринимателей и предоставления содержащихся в нем сведений (утв. постановлением Правительства РФ от 16 октября 2003 г. N 630) (с изменениями от 26 февраля 2004 г., 13 декабря 2005 г.)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Правила ведения Единого государственного реестра юридических лиц и предоставления содержащихся в нем сведений (утв. постановлением Правительства РФ от 19 июня 2002 г. N 438) (с изменениями от 8 декабря 2008 г.)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Постановление Правительства РФ от 19 июня 2002 г. N 438 «О Едином государственном реестре юридических лиц» (с изменениями от 8 декабря 2008 г.)</a:t>
            </a:r>
          </a:p>
          <a:p>
            <a:pPr marL="514350" lvl="0" indent="-514350" algn="l">
              <a:buFont typeface="Arial" pitchFamily="34" charset="0"/>
              <a:buChar char="•"/>
            </a:pPr>
            <a:r>
              <a:rPr lang="ru-RU" sz="5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Постановление Правительства РФ от 19 июня 2002 г. N 439 «Об утверждении форм и требований к оформлению документов, используемых при государственной регистрации юридических лиц, а также физических лиц в качестве индивидуальных предпринимателей» (с изменениями от 9 марта 2010 г.)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ahoma" pitchFamily="34" charset="0"/>
                <a:cs typeface="Tahoma" pitchFamily="34" charset="0"/>
              </a:rPr>
              <a:t>Основные организационно-правовые формы юридических лиц</a:t>
            </a:r>
            <a:endParaRPr lang="ru-RU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072494" cy="4572032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ru-RU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Хозяйственные товарищества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 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Полные товарищества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Товарищества на вере</a:t>
            </a:r>
          </a:p>
          <a:p>
            <a:pPr lvl="0" algn="l"/>
            <a:endParaRPr lang="ru-RU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0" algn="l"/>
            <a:r>
              <a:rPr lang="ru-RU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Общества</a:t>
            </a: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 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Общества с ограниченной ответственностью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Общества с дополнительной ответственностью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Акционерные общества (ОАО, ЗАО)</a:t>
            </a:r>
            <a:endParaRPr lang="ru-RU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5000628" y="2071678"/>
            <a:ext cx="1285884" cy="7858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6500826" y="3857628"/>
            <a:ext cx="1000132" cy="20002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4143404"/>
          </a:xfrm>
        </p:spPr>
        <p:txBody>
          <a:bodyPr/>
          <a:lstStyle/>
          <a:p>
            <a:r>
              <a:rPr lang="ru-RU" dirty="0" smtClean="0"/>
              <a:t>Индивидуальное предпринимательство – особая форма ведения бизнеса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14291"/>
            <a:ext cx="8029604" cy="142875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ahoma" pitchFamily="34" charset="0"/>
                <a:cs typeface="Tahoma" pitchFamily="34" charset="0"/>
              </a:rPr>
              <a:t>Документы, необходимые для государственной регистрации физического лица в качестве индивидуального предпринимателя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400" dirty="0" smtClean="0">
                <a:latin typeface="Tahoma" pitchFamily="34" charset="0"/>
                <a:cs typeface="Tahoma" pitchFamily="34" charset="0"/>
              </a:rPr>
            </a:b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072494" cy="4572032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Заявление о государственной регистрации физического лица в качестве индивидуального предпринимателя (форма Р21001);</a:t>
            </a:r>
          </a:p>
          <a:p>
            <a:pPr lvl="0" algn="l"/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Подлинность подписи заявителя на документе заверяется нотариусом;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Подлинник и копия паспорта;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Документ об оплате государственной пошлины.</a:t>
            </a:r>
          </a:p>
          <a:p>
            <a:pPr lvl="0" algn="l"/>
            <a:r>
              <a:rPr lang="ru-RU" sz="2800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При регистрации обязательно наличие ИНН</a:t>
            </a:r>
            <a:endParaRPr lang="ru-RU" sz="2800" i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214291"/>
            <a:ext cx="8029604" cy="142875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ahoma" pitchFamily="34" charset="0"/>
                <a:cs typeface="Tahoma" pitchFamily="34" charset="0"/>
              </a:rPr>
              <a:t>Документы, необходимые для государственной регистрации при прекращении физическим лицом деятельности  в качестве индивидуального предпринимателя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ru-RU" sz="2400" dirty="0" smtClean="0">
                <a:latin typeface="Tahoma" pitchFamily="34" charset="0"/>
                <a:cs typeface="Tahoma" pitchFamily="34" charset="0"/>
              </a:rPr>
            </a:b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072494" cy="4572032"/>
          </a:xfrm>
        </p:spPr>
        <p:txBody>
          <a:bodyPr>
            <a:normAutofit fontScale="92500" lnSpcReduction="1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Заявление о государственной регистрации прекращения физическим лицом деятельности  в качестве индивидуального предпринимателя (форма №Р26001);</a:t>
            </a:r>
          </a:p>
          <a:p>
            <a:pPr lvl="0" algn="l"/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Подлинность подписи заявителя на документе заверяется нотариусом;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Документ об оплате государственной пошлины;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Документ, подтверждающий представление в территориальный орган ПФР сведений в соответствии с законодательством (Справка из ПФ РФ).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/>
          <a:lstStyle/>
          <a:p>
            <a:r>
              <a:rPr lang="ru-RU" dirty="0" smtClean="0"/>
              <a:t>Преимущества ИП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072494" cy="4572032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Простота и быстрота регистрации в налоговой инспекции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Отсутствие дополнительных процедур после регистрации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Низкая себестоимость открытия ИП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Низкие штрафные санкции и пошлины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Поддержка государственных органов в форме субсидий на открытие малого бизнеса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Единоличное принятие управленческих решений</a:t>
            </a:r>
            <a:endParaRPr lang="ru-RU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/>
          <a:lstStyle/>
          <a:p>
            <a:r>
              <a:rPr lang="ru-RU" dirty="0" smtClean="0"/>
              <a:t>Недостатки ИП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072494" cy="5072098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Ограниченная зона действия регионом регистрации;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Полная имущественная ответственность по долгам;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Невозможность получить некоторые лицензии;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Публичность данных о предпринимателе; 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Невозможно продать как готовый бизнес 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Ограниченность финансовых ресурсов;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Отсутствие достаточных компетенций для ведения бизнеса.</a:t>
            </a:r>
          </a:p>
          <a:p>
            <a:pPr algn="l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логотип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1857364"/>
            <a:ext cx="5286380" cy="500063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ahoma" pitchFamily="34" charset="0"/>
                <a:cs typeface="Tahoma" pitchFamily="34" charset="0"/>
              </a:rPr>
              <a:t>Государственная регистрация юридических лиц</a:t>
            </a:r>
            <a:endParaRPr lang="ru-RU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4282" y="1285860"/>
            <a:ext cx="8215370" cy="5572140"/>
          </a:xfrm>
        </p:spPr>
        <p:txBody>
          <a:bodyPr>
            <a:noAutofit/>
          </a:bodyPr>
          <a:lstStyle/>
          <a:p>
            <a:pPr lvl="0" algn="l"/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 регистрирующий орган представляются: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Подписанное заявителем заявление о государственной регистрации по установленной форме Р11001;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Решение о создании юридического лица (в виде протокола, договора или иного документа);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Учредительные документы юридического лица (подлинники или засвидетельствованные в нотариальном порядке копии в 2-х экземплярах);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Выписка из реестра иностранных юридических лиц соответствующей страны происхождения или иное равное по юридической силе доказательство юридического статуса иностранного юридического лица – учредителя;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Документ об уплате государственной пошлины</a:t>
            </a:r>
            <a:endParaRPr lang="ru-RU" sz="2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659</Words>
  <PresentationFormat>Экран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Федеральное государственное образовательное учреждение  среднего профессионального образования «Смоленский промышленно-экономический колледж»</vt:lpstr>
      <vt:lpstr>Основные нормативные акты</vt:lpstr>
      <vt:lpstr>Основные организационно-правовые формы юридических лиц</vt:lpstr>
      <vt:lpstr>Индивидуальное предпринимательство – особая форма ведения бизнеса</vt:lpstr>
      <vt:lpstr>Документы, необходимые для государственной регистрации физического лица в качестве индивидуального предпринимателя </vt:lpstr>
      <vt:lpstr>Документы, необходимые для государственной регистрации при прекращении физическим лицом деятельности  в качестве индивидуального предпринимателя </vt:lpstr>
      <vt:lpstr>Преимущества ИП</vt:lpstr>
      <vt:lpstr>Недостатки ИП</vt:lpstr>
      <vt:lpstr>Государственная регистрация юридических лиц</vt:lpstr>
      <vt:lpstr>    ООО (или общество с ограниченной ответственностью) – это общество (хозяйственное), учрежденное несколькими или одним физическим (юридическим) лицом. Уставный капитал ООО разделяется на доли. Участники подобного общества не несут ответственности по его обязательствам, риск убытков несут исключительно в пределах своих вкладов (долей) в уставном капитале ООО.</vt:lpstr>
      <vt:lpstr>Виды затрат на регистрацию ООО</vt:lpstr>
      <vt:lpstr>Преимущества ООО</vt:lpstr>
      <vt:lpstr>Недостатки ООО</vt:lpstr>
      <vt:lpstr>Преимущества ЗАО</vt:lpstr>
      <vt:lpstr>Недостатки ЗАО</vt:lpstr>
      <vt:lpstr>Преимущества ООО по сравнению с иными организационно-правовыми формами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фирма – это современная форма профессионального обучения и возможность вхождения в бизнес </dc:title>
  <cp:lastModifiedBy>1</cp:lastModifiedBy>
  <cp:revision>19</cp:revision>
  <dcterms:modified xsi:type="dcterms:W3CDTF">2010-11-18T10:03:53Z</dcterms:modified>
</cp:coreProperties>
</file>