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2" r:id="rId4"/>
    <p:sldId id="260" r:id="rId5"/>
    <p:sldId id="259" r:id="rId6"/>
    <p:sldId id="261" r:id="rId7"/>
    <p:sldId id="263" r:id="rId8"/>
    <p:sldId id="267" r:id="rId9"/>
    <p:sldId id="266" r:id="rId10"/>
    <p:sldId id="265" r:id="rId11"/>
    <p:sldId id="264" r:id="rId12"/>
    <p:sldId id="26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99"/>
    <a:srgbClr val="FF9900"/>
    <a:srgbClr val="FF6600"/>
    <a:srgbClr val="FFCC66"/>
    <a:srgbClr val="CCFFCC"/>
    <a:srgbClr val="99CCFF"/>
    <a:srgbClr val="6699FF"/>
    <a:srgbClr val="800000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3BB1B4-CA3D-4B50-BF31-95989EDD98F0}" type="doc">
      <dgm:prSet loTypeId="urn:microsoft.com/office/officeart/2005/8/layout/equation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19E47C-6DFE-43D8-8453-5A450103319C}">
      <dgm:prSet phldrT="[Текст]"/>
      <dgm:spPr>
        <a:solidFill>
          <a:srgbClr val="FFCC66"/>
        </a:solidFill>
        <a:ln>
          <a:solidFill>
            <a:srgbClr val="FF9900"/>
          </a:solidFill>
        </a:ln>
      </dgm:spPr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ФГОУ СПО СПЭК</a:t>
          </a:r>
          <a:endParaRPr lang="ru-RU" dirty="0">
            <a:solidFill>
              <a:srgbClr val="C00000"/>
            </a:solidFill>
          </a:endParaRPr>
        </a:p>
      </dgm:t>
    </dgm:pt>
    <dgm:pt modelId="{D9AEF167-BD9C-457C-9511-5BBA1B09AA5D}" type="parTrans" cxnId="{7E9957D3-FE66-445C-B06D-36FC35BEB98D}">
      <dgm:prSet/>
      <dgm:spPr/>
      <dgm:t>
        <a:bodyPr/>
        <a:lstStyle/>
        <a:p>
          <a:endParaRPr lang="ru-RU"/>
        </a:p>
      </dgm:t>
    </dgm:pt>
    <dgm:pt modelId="{303B7057-33CD-4A8B-80A7-42D179646891}" type="sibTrans" cxnId="{7E9957D3-FE66-445C-B06D-36FC35BEB98D}">
      <dgm:prSet/>
      <dgm:spPr>
        <a:solidFill>
          <a:srgbClr val="FFCC66"/>
        </a:solidFill>
        <a:ln>
          <a:solidFill>
            <a:srgbClr val="FF9900"/>
          </a:solidFill>
        </a:ln>
      </dgm:spPr>
      <dgm:t>
        <a:bodyPr/>
        <a:lstStyle/>
        <a:p>
          <a:endParaRPr lang="ru-RU"/>
        </a:p>
      </dgm:t>
    </dgm:pt>
    <dgm:pt modelId="{920DFDC8-396F-40E7-BD24-E070179B6912}">
      <dgm:prSet phldrT="[Текст]"/>
      <dgm:spPr>
        <a:solidFill>
          <a:srgbClr val="FFCC66"/>
        </a:solidFill>
        <a:ln>
          <a:solidFill>
            <a:srgbClr val="FF9900"/>
          </a:solidFill>
        </a:ln>
      </dgm:spPr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ООО </a:t>
          </a:r>
        </a:p>
        <a:p>
          <a:r>
            <a:rPr lang="ru-RU" dirty="0" smtClean="0">
              <a:solidFill>
                <a:srgbClr val="C00000"/>
              </a:solidFill>
            </a:rPr>
            <a:t>«</a:t>
          </a:r>
          <a:r>
            <a:rPr lang="en-US" dirty="0" smtClean="0">
              <a:solidFill>
                <a:srgbClr val="C00000"/>
              </a:solidFill>
            </a:rPr>
            <a:t>IT GRADE</a:t>
          </a:r>
          <a:r>
            <a:rPr lang="ru-RU" dirty="0" smtClean="0">
              <a:solidFill>
                <a:srgbClr val="C00000"/>
              </a:solidFill>
            </a:rPr>
            <a:t>»</a:t>
          </a:r>
          <a:endParaRPr lang="ru-RU" dirty="0">
            <a:solidFill>
              <a:srgbClr val="C00000"/>
            </a:solidFill>
          </a:endParaRPr>
        </a:p>
      </dgm:t>
    </dgm:pt>
    <dgm:pt modelId="{D81E2A74-ABAF-4351-84A7-74FA8A55C50A}" type="parTrans" cxnId="{13221648-545E-4115-8612-7820FEB9788E}">
      <dgm:prSet/>
      <dgm:spPr/>
      <dgm:t>
        <a:bodyPr/>
        <a:lstStyle/>
        <a:p>
          <a:endParaRPr lang="ru-RU"/>
        </a:p>
      </dgm:t>
    </dgm:pt>
    <dgm:pt modelId="{3CD23D3C-2AB0-4C26-A6C3-3A2D2607FD69}" type="sibTrans" cxnId="{13221648-545E-4115-8612-7820FEB9788E}">
      <dgm:prSet/>
      <dgm:spPr>
        <a:solidFill>
          <a:srgbClr val="FFCC66"/>
        </a:solidFill>
        <a:ln>
          <a:solidFill>
            <a:srgbClr val="FF9900"/>
          </a:solidFill>
        </a:ln>
      </dgm:spPr>
      <dgm:t>
        <a:bodyPr/>
        <a:lstStyle/>
        <a:p>
          <a:endParaRPr lang="ru-RU"/>
        </a:p>
      </dgm:t>
    </dgm:pt>
    <dgm:pt modelId="{9F50839D-C9EF-4E88-B22F-C5BC874DE950}">
      <dgm:prSet phldrT="[Текст]"/>
      <dgm:spPr>
        <a:solidFill>
          <a:srgbClr val="FFCC66"/>
        </a:solidFill>
        <a:ln>
          <a:solidFill>
            <a:srgbClr val="FF9900"/>
          </a:solidFill>
        </a:ln>
      </dgm:spPr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Студенческая учебная фирма «СПЭК – </a:t>
          </a:r>
          <a:r>
            <a:rPr lang="en-US" dirty="0" smtClean="0">
              <a:solidFill>
                <a:srgbClr val="C00000"/>
              </a:solidFill>
            </a:rPr>
            <a:t>project</a:t>
          </a:r>
          <a:r>
            <a:rPr lang="ru-RU" dirty="0" smtClean="0">
              <a:solidFill>
                <a:srgbClr val="C00000"/>
              </a:solidFill>
            </a:rPr>
            <a:t>»</a:t>
          </a:r>
          <a:endParaRPr lang="ru-RU" dirty="0">
            <a:solidFill>
              <a:srgbClr val="C00000"/>
            </a:solidFill>
          </a:endParaRPr>
        </a:p>
      </dgm:t>
    </dgm:pt>
    <dgm:pt modelId="{8EAE6699-3C05-4B1D-B2DC-3B62538F9DBD}" type="parTrans" cxnId="{D5A6147D-9190-4B8F-879B-943420462698}">
      <dgm:prSet/>
      <dgm:spPr/>
      <dgm:t>
        <a:bodyPr/>
        <a:lstStyle/>
        <a:p>
          <a:endParaRPr lang="ru-RU"/>
        </a:p>
      </dgm:t>
    </dgm:pt>
    <dgm:pt modelId="{A1337073-8097-4AC8-B733-1DF0FEDF800F}" type="sibTrans" cxnId="{D5A6147D-9190-4B8F-879B-943420462698}">
      <dgm:prSet/>
      <dgm:spPr/>
      <dgm:t>
        <a:bodyPr/>
        <a:lstStyle/>
        <a:p>
          <a:endParaRPr lang="ru-RU"/>
        </a:p>
      </dgm:t>
    </dgm:pt>
    <dgm:pt modelId="{F39CFEB8-1860-47DA-9316-05706916A380}" type="pres">
      <dgm:prSet presAssocID="{733BB1B4-CA3D-4B50-BF31-95989EDD98F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C84CC5-7E82-42E9-8588-DCFC302C79A0}" type="pres">
      <dgm:prSet presAssocID="{733BB1B4-CA3D-4B50-BF31-95989EDD98F0}" presName="vNodes" presStyleCnt="0"/>
      <dgm:spPr/>
    </dgm:pt>
    <dgm:pt modelId="{0EDE82D4-6FC8-4BDE-B189-A6F60431EC61}" type="pres">
      <dgm:prSet presAssocID="{2619E47C-6DFE-43D8-8453-5A450103319C}" presName="node" presStyleLbl="node1" presStyleIdx="0" presStyleCnt="3" custLinFactNeighborX="-57909" custLinFactNeighborY="-340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05A5EE-1414-4F69-851B-BA47F3FAA48F}" type="pres">
      <dgm:prSet presAssocID="{303B7057-33CD-4A8B-80A7-42D179646891}" presName="spacerT" presStyleCnt="0"/>
      <dgm:spPr/>
    </dgm:pt>
    <dgm:pt modelId="{32AA5A85-EE77-4024-95DD-F97DA26A38D3}" type="pres">
      <dgm:prSet presAssocID="{303B7057-33CD-4A8B-80A7-42D179646891}" presName="sibTrans" presStyleLbl="sibTrans2D1" presStyleIdx="0" presStyleCnt="2" custLinFactNeighborX="-94107" custLinFactNeighborY="33739"/>
      <dgm:spPr/>
      <dgm:t>
        <a:bodyPr/>
        <a:lstStyle/>
        <a:p>
          <a:endParaRPr lang="ru-RU"/>
        </a:p>
      </dgm:t>
    </dgm:pt>
    <dgm:pt modelId="{1671E02F-0E14-4785-A990-EECFF33D2A08}" type="pres">
      <dgm:prSet presAssocID="{303B7057-33CD-4A8B-80A7-42D179646891}" presName="spacerB" presStyleCnt="0"/>
      <dgm:spPr/>
    </dgm:pt>
    <dgm:pt modelId="{C836416B-A57E-41E0-A570-0FBED39C169C}" type="pres">
      <dgm:prSet presAssocID="{920DFDC8-396F-40E7-BD24-E070179B6912}" presName="node" presStyleLbl="node1" presStyleIdx="1" presStyleCnt="3" custLinFactNeighborX="-53364" custLinFactNeighborY="3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A58903-9ABC-4833-A790-8692864CCFF4}" type="pres">
      <dgm:prSet presAssocID="{733BB1B4-CA3D-4B50-BF31-95989EDD98F0}" presName="sibTransLast" presStyleLbl="sibTrans2D1" presStyleIdx="1" presStyleCnt="2" custScaleX="214590" custScaleY="199170" custLinFactNeighborX="-22399" custLinFactNeighborY="3366"/>
      <dgm:spPr/>
      <dgm:t>
        <a:bodyPr/>
        <a:lstStyle/>
        <a:p>
          <a:endParaRPr lang="ru-RU"/>
        </a:p>
      </dgm:t>
    </dgm:pt>
    <dgm:pt modelId="{DF3D80A8-5766-46AA-8DC4-9224F59EB07A}" type="pres">
      <dgm:prSet presAssocID="{733BB1B4-CA3D-4B50-BF31-95989EDD98F0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4CF35009-0D16-49BD-8848-5A8144DBE383}" type="pres">
      <dgm:prSet presAssocID="{733BB1B4-CA3D-4B50-BF31-95989EDD98F0}" presName="lastNode" presStyleLbl="node1" presStyleIdx="2" presStyleCnt="3" custScaleX="59886" custScaleY="54530" custLinFactX="22949" custLinFactNeighborX="100000" custLinFactNeighborY="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0E3EBE-6E24-485C-AA01-FCB11D78B154}" type="presOf" srcId="{2619E47C-6DFE-43D8-8453-5A450103319C}" destId="{0EDE82D4-6FC8-4BDE-B189-A6F60431EC61}" srcOrd="0" destOrd="0" presId="urn:microsoft.com/office/officeart/2005/8/layout/equation2"/>
    <dgm:cxn modelId="{083A2759-E28B-4F5F-ABD9-1A16D1B25FB2}" type="presOf" srcId="{3CD23D3C-2AB0-4C26-A6C3-3A2D2607FD69}" destId="{DF3D80A8-5766-46AA-8DC4-9224F59EB07A}" srcOrd="1" destOrd="0" presId="urn:microsoft.com/office/officeart/2005/8/layout/equation2"/>
    <dgm:cxn modelId="{D5A6147D-9190-4B8F-879B-943420462698}" srcId="{733BB1B4-CA3D-4B50-BF31-95989EDD98F0}" destId="{9F50839D-C9EF-4E88-B22F-C5BC874DE950}" srcOrd="2" destOrd="0" parTransId="{8EAE6699-3C05-4B1D-B2DC-3B62538F9DBD}" sibTransId="{A1337073-8097-4AC8-B733-1DF0FEDF800F}"/>
    <dgm:cxn modelId="{EAAD9774-2071-4EAA-8CD5-4430CC3D3406}" type="presOf" srcId="{303B7057-33CD-4A8B-80A7-42D179646891}" destId="{32AA5A85-EE77-4024-95DD-F97DA26A38D3}" srcOrd="0" destOrd="0" presId="urn:microsoft.com/office/officeart/2005/8/layout/equation2"/>
    <dgm:cxn modelId="{EEAB8200-D148-4F02-82D6-B987DD10564D}" type="presOf" srcId="{920DFDC8-396F-40E7-BD24-E070179B6912}" destId="{C836416B-A57E-41E0-A570-0FBED39C169C}" srcOrd="0" destOrd="0" presId="urn:microsoft.com/office/officeart/2005/8/layout/equation2"/>
    <dgm:cxn modelId="{7E9957D3-FE66-445C-B06D-36FC35BEB98D}" srcId="{733BB1B4-CA3D-4B50-BF31-95989EDD98F0}" destId="{2619E47C-6DFE-43D8-8453-5A450103319C}" srcOrd="0" destOrd="0" parTransId="{D9AEF167-BD9C-457C-9511-5BBA1B09AA5D}" sibTransId="{303B7057-33CD-4A8B-80A7-42D179646891}"/>
    <dgm:cxn modelId="{95F257EF-6134-4F58-BD4C-152C7CC2B40D}" type="presOf" srcId="{3CD23D3C-2AB0-4C26-A6C3-3A2D2607FD69}" destId="{CEA58903-9ABC-4833-A790-8692864CCFF4}" srcOrd="0" destOrd="0" presId="urn:microsoft.com/office/officeart/2005/8/layout/equation2"/>
    <dgm:cxn modelId="{13221648-545E-4115-8612-7820FEB9788E}" srcId="{733BB1B4-CA3D-4B50-BF31-95989EDD98F0}" destId="{920DFDC8-396F-40E7-BD24-E070179B6912}" srcOrd="1" destOrd="0" parTransId="{D81E2A74-ABAF-4351-84A7-74FA8A55C50A}" sibTransId="{3CD23D3C-2AB0-4C26-A6C3-3A2D2607FD69}"/>
    <dgm:cxn modelId="{49D40B53-9E48-4157-A332-1386BFCDC74E}" type="presOf" srcId="{733BB1B4-CA3D-4B50-BF31-95989EDD98F0}" destId="{F39CFEB8-1860-47DA-9316-05706916A380}" srcOrd="0" destOrd="0" presId="urn:microsoft.com/office/officeart/2005/8/layout/equation2"/>
    <dgm:cxn modelId="{E47648F2-AE17-4D98-9947-E4D82F50FD59}" type="presOf" srcId="{9F50839D-C9EF-4E88-B22F-C5BC874DE950}" destId="{4CF35009-0D16-49BD-8848-5A8144DBE383}" srcOrd="0" destOrd="0" presId="urn:microsoft.com/office/officeart/2005/8/layout/equation2"/>
    <dgm:cxn modelId="{254D98D1-789C-4D8C-B7FA-179E29B7E255}" type="presParOf" srcId="{F39CFEB8-1860-47DA-9316-05706916A380}" destId="{79C84CC5-7E82-42E9-8588-DCFC302C79A0}" srcOrd="0" destOrd="0" presId="urn:microsoft.com/office/officeart/2005/8/layout/equation2"/>
    <dgm:cxn modelId="{88C8DC8A-B6D2-4213-B124-2A05DDBE5E22}" type="presParOf" srcId="{79C84CC5-7E82-42E9-8588-DCFC302C79A0}" destId="{0EDE82D4-6FC8-4BDE-B189-A6F60431EC61}" srcOrd="0" destOrd="0" presId="urn:microsoft.com/office/officeart/2005/8/layout/equation2"/>
    <dgm:cxn modelId="{E7D21774-99BC-4F9C-BBB6-E6D0A4128146}" type="presParOf" srcId="{79C84CC5-7E82-42E9-8588-DCFC302C79A0}" destId="{CD05A5EE-1414-4F69-851B-BA47F3FAA48F}" srcOrd="1" destOrd="0" presId="urn:microsoft.com/office/officeart/2005/8/layout/equation2"/>
    <dgm:cxn modelId="{F80C4729-1B25-4189-A301-1E17C1DB8F74}" type="presParOf" srcId="{79C84CC5-7E82-42E9-8588-DCFC302C79A0}" destId="{32AA5A85-EE77-4024-95DD-F97DA26A38D3}" srcOrd="2" destOrd="0" presId="urn:microsoft.com/office/officeart/2005/8/layout/equation2"/>
    <dgm:cxn modelId="{E38DD5FD-519B-41DB-BF8E-DC2B05B9FF9A}" type="presParOf" srcId="{79C84CC5-7E82-42E9-8588-DCFC302C79A0}" destId="{1671E02F-0E14-4785-A990-EECFF33D2A08}" srcOrd="3" destOrd="0" presId="urn:microsoft.com/office/officeart/2005/8/layout/equation2"/>
    <dgm:cxn modelId="{9982691A-F9EA-40BA-BDDF-EF8E9F03CFE1}" type="presParOf" srcId="{79C84CC5-7E82-42E9-8588-DCFC302C79A0}" destId="{C836416B-A57E-41E0-A570-0FBED39C169C}" srcOrd="4" destOrd="0" presId="urn:microsoft.com/office/officeart/2005/8/layout/equation2"/>
    <dgm:cxn modelId="{B4FFBF05-50C5-4798-A9A3-5FA7020957C8}" type="presParOf" srcId="{F39CFEB8-1860-47DA-9316-05706916A380}" destId="{CEA58903-9ABC-4833-A790-8692864CCFF4}" srcOrd="1" destOrd="0" presId="urn:microsoft.com/office/officeart/2005/8/layout/equation2"/>
    <dgm:cxn modelId="{4B617F81-2452-485C-9F4E-519D941B0536}" type="presParOf" srcId="{CEA58903-9ABC-4833-A790-8692864CCFF4}" destId="{DF3D80A8-5766-46AA-8DC4-9224F59EB07A}" srcOrd="0" destOrd="0" presId="urn:microsoft.com/office/officeart/2005/8/layout/equation2"/>
    <dgm:cxn modelId="{CE044208-3540-45D3-B442-B65A274AED27}" type="presParOf" srcId="{F39CFEB8-1860-47DA-9316-05706916A380}" destId="{4CF35009-0D16-49BD-8848-5A8144DBE383}" srcOrd="2" destOrd="0" presId="urn:microsoft.com/office/officeart/2005/8/layout/equation2"/>
  </dgm:cxnLst>
  <dgm:bg>
    <a:noFill/>
  </dgm:bg>
  <dgm:whole>
    <a:ln>
      <a:noFill/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EED52E-E757-4ECE-82E2-FA2C2379B86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A25161-5E4D-4A67-9C73-B9F521916043}">
      <dgm:prSet phldrT="[Текст]" custT="1"/>
      <dgm:spPr>
        <a:solidFill>
          <a:srgbClr val="FFFF99">
            <a:alpha val="90000"/>
          </a:srgbClr>
        </a:solidFill>
        <a:ln>
          <a:solidFill>
            <a:srgbClr val="FF6600"/>
          </a:solidFill>
        </a:ln>
      </dgm:spPr>
      <dgm:t>
        <a:bodyPr/>
        <a:lstStyle/>
        <a:p>
          <a:r>
            <a:rPr lang="ru-RU" sz="1400" b="1" dirty="0" smtClean="0">
              <a:ln/>
              <a:solidFill>
                <a:srgbClr val="C00000"/>
              </a:solidFill>
            </a:rPr>
            <a:t>Директор</a:t>
          </a:r>
          <a:endParaRPr lang="ru-RU" sz="1400" b="1" dirty="0">
            <a:ln/>
            <a:solidFill>
              <a:srgbClr val="C00000"/>
            </a:solidFill>
          </a:endParaRPr>
        </a:p>
      </dgm:t>
    </dgm:pt>
    <dgm:pt modelId="{FB87DDCB-41DB-42C1-BED3-D493CF449402}" type="parTrans" cxnId="{A2E82ACD-E323-4CC8-B68A-E3991C48320D}">
      <dgm:prSet/>
      <dgm:spPr/>
      <dgm:t>
        <a:bodyPr/>
        <a:lstStyle/>
        <a:p>
          <a:endParaRPr lang="ru-RU">
            <a:ln>
              <a:noFill/>
            </a:ln>
            <a:solidFill>
              <a:srgbClr val="FF6600"/>
            </a:solidFill>
          </a:endParaRPr>
        </a:p>
      </dgm:t>
    </dgm:pt>
    <dgm:pt modelId="{EBAD0204-DDBC-4234-9901-B1A872C55A93}" type="sibTrans" cxnId="{A2E82ACD-E323-4CC8-B68A-E3991C48320D}">
      <dgm:prSet/>
      <dgm:spPr/>
      <dgm:t>
        <a:bodyPr/>
        <a:lstStyle/>
        <a:p>
          <a:endParaRPr lang="ru-RU">
            <a:ln>
              <a:noFill/>
            </a:ln>
            <a:solidFill>
              <a:srgbClr val="FF6600"/>
            </a:solidFill>
          </a:endParaRPr>
        </a:p>
      </dgm:t>
    </dgm:pt>
    <dgm:pt modelId="{68FD6B4E-3A0E-4D52-B9A7-F7E81830B7A6}">
      <dgm:prSet phldrT="[Текст]" custT="1"/>
      <dgm:spPr>
        <a:solidFill>
          <a:srgbClr val="FFFF99">
            <a:alpha val="90000"/>
          </a:srgbClr>
        </a:solidFill>
        <a:ln>
          <a:solidFill>
            <a:srgbClr val="FF6600"/>
          </a:solidFill>
        </a:ln>
      </dgm:spPr>
      <dgm:t>
        <a:bodyPr/>
        <a:lstStyle/>
        <a:p>
          <a:r>
            <a:rPr lang="ru-RU" sz="1400" b="1" dirty="0" smtClean="0">
              <a:ln/>
              <a:solidFill>
                <a:srgbClr val="C00000"/>
              </a:solidFill>
            </a:rPr>
            <a:t>Менеджер по работе с клиентами</a:t>
          </a:r>
          <a:endParaRPr lang="ru-RU" sz="1400" b="1" dirty="0">
            <a:ln/>
            <a:solidFill>
              <a:srgbClr val="C00000"/>
            </a:solidFill>
          </a:endParaRPr>
        </a:p>
      </dgm:t>
    </dgm:pt>
    <dgm:pt modelId="{6F4B94F2-CC34-422C-A67A-E196132F1428}" type="parTrans" cxnId="{5A2245CE-20B5-4217-8B0B-C9C81F50654D}">
      <dgm:prSet/>
      <dgm:spPr>
        <a:ln>
          <a:solidFill>
            <a:srgbClr val="FF6600"/>
          </a:solidFill>
        </a:ln>
      </dgm:spPr>
      <dgm:t>
        <a:bodyPr/>
        <a:lstStyle/>
        <a:p>
          <a:endParaRPr lang="ru-RU">
            <a:ln>
              <a:noFill/>
            </a:ln>
            <a:solidFill>
              <a:srgbClr val="FF6600"/>
            </a:solidFill>
          </a:endParaRPr>
        </a:p>
      </dgm:t>
    </dgm:pt>
    <dgm:pt modelId="{EBE9D984-F8AE-4BA0-B25D-B9E28371C1BF}" type="sibTrans" cxnId="{5A2245CE-20B5-4217-8B0B-C9C81F50654D}">
      <dgm:prSet/>
      <dgm:spPr/>
      <dgm:t>
        <a:bodyPr/>
        <a:lstStyle/>
        <a:p>
          <a:endParaRPr lang="ru-RU">
            <a:ln>
              <a:noFill/>
            </a:ln>
            <a:solidFill>
              <a:srgbClr val="FF6600"/>
            </a:solidFill>
          </a:endParaRPr>
        </a:p>
      </dgm:t>
    </dgm:pt>
    <dgm:pt modelId="{73403CA9-12E6-4F8C-97A5-3C6038F97181}">
      <dgm:prSet phldrT="[Текст]" custT="1"/>
      <dgm:spPr>
        <a:ln>
          <a:solidFill>
            <a:srgbClr val="FF6600"/>
          </a:solidFill>
        </a:ln>
      </dgm:spPr>
      <dgm:t>
        <a:bodyPr/>
        <a:lstStyle/>
        <a:p>
          <a:r>
            <a:rPr lang="ru-RU" sz="1400" b="1" dirty="0" smtClean="0">
              <a:ln/>
              <a:solidFill>
                <a:srgbClr val="C00000"/>
              </a:solidFill>
            </a:rPr>
            <a:t>Юрист</a:t>
          </a:r>
          <a:endParaRPr lang="ru-RU" sz="1400" b="1" dirty="0">
            <a:ln/>
            <a:solidFill>
              <a:srgbClr val="C00000"/>
            </a:solidFill>
          </a:endParaRPr>
        </a:p>
      </dgm:t>
    </dgm:pt>
    <dgm:pt modelId="{8A6B4626-3038-421C-A3B7-2F611A7EBBEC}" type="parTrans" cxnId="{2548F7C6-E012-41D1-9FB6-DD3829E02953}">
      <dgm:prSet/>
      <dgm:spPr>
        <a:ln>
          <a:solidFill>
            <a:srgbClr val="FF6600"/>
          </a:solidFill>
        </a:ln>
      </dgm:spPr>
      <dgm:t>
        <a:bodyPr/>
        <a:lstStyle/>
        <a:p>
          <a:endParaRPr lang="ru-RU">
            <a:ln>
              <a:noFill/>
            </a:ln>
            <a:solidFill>
              <a:srgbClr val="FF6600"/>
            </a:solidFill>
          </a:endParaRPr>
        </a:p>
      </dgm:t>
    </dgm:pt>
    <dgm:pt modelId="{32AF6448-8CD6-4C30-AF7D-F6087554ADB3}" type="sibTrans" cxnId="{2548F7C6-E012-41D1-9FB6-DD3829E02953}">
      <dgm:prSet/>
      <dgm:spPr/>
      <dgm:t>
        <a:bodyPr/>
        <a:lstStyle/>
        <a:p>
          <a:endParaRPr lang="ru-RU">
            <a:ln>
              <a:noFill/>
            </a:ln>
            <a:solidFill>
              <a:srgbClr val="FF6600"/>
            </a:solidFill>
          </a:endParaRPr>
        </a:p>
      </dgm:t>
    </dgm:pt>
    <dgm:pt modelId="{84FAADC3-D7DF-4097-814B-9B35C7BF136E}">
      <dgm:prSet phldrT="[Текст]" custT="1"/>
      <dgm:spPr>
        <a:solidFill>
          <a:srgbClr val="FFFF99">
            <a:alpha val="90000"/>
          </a:srgbClr>
        </a:solidFill>
        <a:ln>
          <a:solidFill>
            <a:srgbClr val="FF6600"/>
          </a:solidFill>
        </a:ln>
      </dgm:spPr>
      <dgm:t>
        <a:bodyPr/>
        <a:lstStyle/>
        <a:p>
          <a:r>
            <a:rPr lang="ru-RU" sz="1400" b="1" dirty="0" smtClean="0">
              <a:ln/>
              <a:solidFill>
                <a:srgbClr val="C00000"/>
              </a:solidFill>
            </a:rPr>
            <a:t>Группа разработки</a:t>
          </a:r>
          <a:endParaRPr lang="ru-RU" sz="1400" b="1" dirty="0">
            <a:ln/>
            <a:solidFill>
              <a:srgbClr val="C00000"/>
            </a:solidFill>
          </a:endParaRPr>
        </a:p>
      </dgm:t>
    </dgm:pt>
    <dgm:pt modelId="{4E89EF0B-D380-47F0-8C7F-E1EC6A09BA69}" type="parTrans" cxnId="{A7F381B3-F505-40C8-951B-BE57692F0D2D}">
      <dgm:prSet/>
      <dgm:spPr>
        <a:ln>
          <a:solidFill>
            <a:srgbClr val="FF6600"/>
          </a:solidFill>
        </a:ln>
      </dgm:spPr>
      <dgm:t>
        <a:bodyPr/>
        <a:lstStyle/>
        <a:p>
          <a:endParaRPr lang="ru-RU">
            <a:ln>
              <a:noFill/>
            </a:ln>
            <a:solidFill>
              <a:srgbClr val="FF6600"/>
            </a:solidFill>
          </a:endParaRPr>
        </a:p>
      </dgm:t>
    </dgm:pt>
    <dgm:pt modelId="{040DC5F0-5496-40C2-9B6E-F02CE288ED18}" type="sibTrans" cxnId="{A7F381B3-F505-40C8-951B-BE57692F0D2D}">
      <dgm:prSet/>
      <dgm:spPr/>
      <dgm:t>
        <a:bodyPr/>
        <a:lstStyle/>
        <a:p>
          <a:endParaRPr lang="ru-RU">
            <a:ln>
              <a:noFill/>
            </a:ln>
            <a:solidFill>
              <a:srgbClr val="FF6600"/>
            </a:solidFill>
          </a:endParaRPr>
        </a:p>
      </dgm:t>
    </dgm:pt>
    <dgm:pt modelId="{F021FE04-DA4E-41B0-8B44-1E15CFF6D1C9}">
      <dgm:prSet phldrT="[Текст]" custT="1"/>
      <dgm:spPr>
        <a:solidFill>
          <a:srgbClr val="FFFF99">
            <a:alpha val="90000"/>
          </a:srgbClr>
        </a:solidFill>
        <a:ln>
          <a:solidFill>
            <a:srgbClr val="FF6600"/>
          </a:solidFill>
        </a:ln>
      </dgm:spPr>
      <dgm:t>
        <a:bodyPr/>
        <a:lstStyle/>
        <a:p>
          <a:r>
            <a:rPr lang="en-US" sz="1400" b="1" dirty="0" smtClean="0">
              <a:ln/>
              <a:solidFill>
                <a:srgbClr val="C00000"/>
              </a:solidFill>
            </a:rPr>
            <a:t>WEB</a:t>
          </a:r>
          <a:r>
            <a:rPr lang="ru-RU" sz="1400" b="1" dirty="0" smtClean="0">
              <a:ln/>
              <a:solidFill>
                <a:srgbClr val="C00000"/>
              </a:solidFill>
            </a:rPr>
            <a:t> – разработчики </a:t>
          </a:r>
          <a:r>
            <a:rPr lang="ru-RU" sz="1200" b="1" dirty="0" smtClean="0">
              <a:ln/>
              <a:solidFill>
                <a:srgbClr val="C00000"/>
              </a:solidFill>
            </a:rPr>
            <a:t>(дизайн, вёрстка)</a:t>
          </a:r>
          <a:endParaRPr lang="ru-RU" sz="1200" b="1" dirty="0">
            <a:ln/>
            <a:solidFill>
              <a:srgbClr val="C00000"/>
            </a:solidFill>
          </a:endParaRPr>
        </a:p>
      </dgm:t>
    </dgm:pt>
    <dgm:pt modelId="{A92174DA-FF94-4094-908D-B303C43F3B66}" type="parTrans" cxnId="{849AC60F-E853-4E01-ACF8-B77D80683A56}">
      <dgm:prSet/>
      <dgm:spPr>
        <a:ln>
          <a:solidFill>
            <a:srgbClr val="FF6600"/>
          </a:solidFill>
        </a:ln>
      </dgm:spPr>
      <dgm:t>
        <a:bodyPr/>
        <a:lstStyle/>
        <a:p>
          <a:endParaRPr lang="ru-RU">
            <a:ln>
              <a:noFill/>
            </a:ln>
            <a:solidFill>
              <a:srgbClr val="FF6600"/>
            </a:solidFill>
          </a:endParaRPr>
        </a:p>
      </dgm:t>
    </dgm:pt>
    <dgm:pt modelId="{C3F114F0-37E8-4BEC-B1FF-AED991D35A6D}" type="sibTrans" cxnId="{849AC60F-E853-4E01-ACF8-B77D80683A56}">
      <dgm:prSet/>
      <dgm:spPr/>
      <dgm:t>
        <a:bodyPr/>
        <a:lstStyle/>
        <a:p>
          <a:endParaRPr lang="ru-RU">
            <a:ln>
              <a:noFill/>
            </a:ln>
            <a:solidFill>
              <a:srgbClr val="FF6600"/>
            </a:solidFill>
          </a:endParaRPr>
        </a:p>
      </dgm:t>
    </dgm:pt>
    <dgm:pt modelId="{BC878202-32AC-4AAE-AC93-161F6C05AEDA}">
      <dgm:prSet phldrT="[Текст]" custT="1"/>
      <dgm:spPr>
        <a:solidFill>
          <a:srgbClr val="FFFF99">
            <a:alpha val="90000"/>
          </a:srgbClr>
        </a:solidFill>
        <a:ln>
          <a:solidFill>
            <a:srgbClr val="FF6600"/>
          </a:solidFill>
        </a:ln>
      </dgm:spPr>
      <dgm:t>
        <a:bodyPr/>
        <a:lstStyle/>
        <a:p>
          <a:r>
            <a:rPr lang="ru-RU" sz="1400" b="1" dirty="0" smtClean="0">
              <a:ln/>
              <a:solidFill>
                <a:srgbClr val="C00000"/>
              </a:solidFill>
            </a:rPr>
            <a:t>Программисты</a:t>
          </a:r>
          <a:endParaRPr lang="ru-RU" sz="1400" b="1" dirty="0">
            <a:ln/>
            <a:solidFill>
              <a:srgbClr val="C00000"/>
            </a:solidFill>
          </a:endParaRPr>
        </a:p>
      </dgm:t>
    </dgm:pt>
    <dgm:pt modelId="{53551440-406D-4EFC-980A-BA5015ECC77D}" type="parTrans" cxnId="{DD6A50C2-C6AA-4F1E-ADF9-80DA5AF31ADB}">
      <dgm:prSet/>
      <dgm:spPr>
        <a:ln>
          <a:solidFill>
            <a:srgbClr val="FF6600"/>
          </a:solidFill>
        </a:ln>
      </dgm:spPr>
      <dgm:t>
        <a:bodyPr/>
        <a:lstStyle/>
        <a:p>
          <a:endParaRPr lang="ru-RU">
            <a:ln>
              <a:noFill/>
            </a:ln>
            <a:solidFill>
              <a:srgbClr val="FF6600"/>
            </a:solidFill>
          </a:endParaRPr>
        </a:p>
      </dgm:t>
    </dgm:pt>
    <dgm:pt modelId="{B590FC3C-D1E4-4114-8D83-9B6666E62142}" type="sibTrans" cxnId="{DD6A50C2-C6AA-4F1E-ADF9-80DA5AF31ADB}">
      <dgm:prSet/>
      <dgm:spPr/>
      <dgm:t>
        <a:bodyPr/>
        <a:lstStyle/>
        <a:p>
          <a:endParaRPr lang="ru-RU">
            <a:ln>
              <a:noFill/>
            </a:ln>
            <a:solidFill>
              <a:srgbClr val="FF6600"/>
            </a:solidFill>
          </a:endParaRPr>
        </a:p>
      </dgm:t>
    </dgm:pt>
    <dgm:pt modelId="{C8D799D9-F170-40C9-9BE4-59C4154D5752}">
      <dgm:prSet phldrT="[Текст]" custT="1"/>
      <dgm:spPr>
        <a:solidFill>
          <a:srgbClr val="FFFF99">
            <a:alpha val="89804"/>
          </a:srgbClr>
        </a:solidFill>
        <a:ln>
          <a:solidFill>
            <a:srgbClr val="FF6600"/>
          </a:solidFill>
        </a:ln>
      </dgm:spPr>
      <dgm:t>
        <a:bodyPr/>
        <a:lstStyle/>
        <a:p>
          <a:r>
            <a:rPr lang="ru-RU" sz="1200" b="1" dirty="0" smtClean="0">
              <a:ln/>
              <a:solidFill>
                <a:srgbClr val="C00000"/>
              </a:solidFill>
            </a:rPr>
            <a:t>Специалисты по техобслуживанию и техподдержке</a:t>
          </a:r>
          <a:endParaRPr lang="ru-RU" sz="1200" b="1" dirty="0">
            <a:ln/>
            <a:solidFill>
              <a:srgbClr val="C00000"/>
            </a:solidFill>
          </a:endParaRPr>
        </a:p>
      </dgm:t>
    </dgm:pt>
    <dgm:pt modelId="{7E3496AE-DF1B-4F50-A4D9-E0FA77031B45}" type="parTrans" cxnId="{7B161AAC-E25A-4D80-87DB-C5965BDE0217}">
      <dgm:prSet/>
      <dgm:spPr>
        <a:ln>
          <a:solidFill>
            <a:srgbClr val="FF6600"/>
          </a:solidFill>
        </a:ln>
      </dgm:spPr>
      <dgm:t>
        <a:bodyPr/>
        <a:lstStyle/>
        <a:p>
          <a:endParaRPr lang="ru-RU">
            <a:ln>
              <a:noFill/>
            </a:ln>
            <a:solidFill>
              <a:srgbClr val="FF6600"/>
            </a:solidFill>
          </a:endParaRPr>
        </a:p>
      </dgm:t>
    </dgm:pt>
    <dgm:pt modelId="{E84D4728-990D-4371-AFFA-3C85E76CFC69}" type="sibTrans" cxnId="{7B161AAC-E25A-4D80-87DB-C5965BDE0217}">
      <dgm:prSet/>
      <dgm:spPr/>
      <dgm:t>
        <a:bodyPr/>
        <a:lstStyle/>
        <a:p>
          <a:endParaRPr lang="ru-RU">
            <a:ln>
              <a:noFill/>
            </a:ln>
            <a:solidFill>
              <a:srgbClr val="FF6600"/>
            </a:solidFill>
          </a:endParaRPr>
        </a:p>
      </dgm:t>
    </dgm:pt>
    <dgm:pt modelId="{5FF8439B-E294-4945-97EC-28D6190950AA}" type="pres">
      <dgm:prSet presAssocID="{59EED52E-E757-4ECE-82E2-FA2C2379B86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E1E7854-3238-4C56-A659-F29FCD65CE8B}" type="pres">
      <dgm:prSet presAssocID="{DEA25161-5E4D-4A67-9C73-B9F521916043}" presName="hierRoot1" presStyleCnt="0"/>
      <dgm:spPr/>
    </dgm:pt>
    <dgm:pt modelId="{245EEEC9-CC44-4E40-AE57-86912B6DE46B}" type="pres">
      <dgm:prSet presAssocID="{DEA25161-5E4D-4A67-9C73-B9F521916043}" presName="composite" presStyleCnt="0"/>
      <dgm:spPr/>
    </dgm:pt>
    <dgm:pt modelId="{1AD6CDA8-2BA2-465E-9418-9AE032ACE41E}" type="pres">
      <dgm:prSet presAssocID="{DEA25161-5E4D-4A67-9C73-B9F521916043}" presName="background" presStyleLbl="node0" presStyleIdx="0" presStyleCnt="1"/>
      <dgm:spPr>
        <a:solidFill>
          <a:srgbClr val="FFCC66"/>
        </a:solidFill>
      </dgm:spPr>
    </dgm:pt>
    <dgm:pt modelId="{71F5A82C-DB52-427D-B16B-D3F9EE7CEB2B}" type="pres">
      <dgm:prSet presAssocID="{DEA25161-5E4D-4A67-9C73-B9F521916043}" presName="text" presStyleLbl="fgAcc0" presStyleIdx="0" presStyleCnt="1" custScaleX="2003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974A5B-651F-4CE5-A397-CCCA268FD9A2}" type="pres">
      <dgm:prSet presAssocID="{DEA25161-5E4D-4A67-9C73-B9F521916043}" presName="hierChild2" presStyleCnt="0"/>
      <dgm:spPr/>
    </dgm:pt>
    <dgm:pt modelId="{89BCA7C8-A729-4CE9-8E43-4AD7CE35AD08}" type="pres">
      <dgm:prSet presAssocID="{6F4B94F2-CC34-422C-A67A-E196132F1428}" presName="Name10" presStyleLbl="parChTrans1D2" presStyleIdx="0" presStyleCnt="3"/>
      <dgm:spPr/>
      <dgm:t>
        <a:bodyPr/>
        <a:lstStyle/>
        <a:p>
          <a:endParaRPr lang="ru-RU"/>
        </a:p>
      </dgm:t>
    </dgm:pt>
    <dgm:pt modelId="{C762F1A5-6024-451B-A246-FF6B78B6F74B}" type="pres">
      <dgm:prSet presAssocID="{68FD6B4E-3A0E-4D52-B9A7-F7E81830B7A6}" presName="hierRoot2" presStyleCnt="0"/>
      <dgm:spPr/>
    </dgm:pt>
    <dgm:pt modelId="{832D7B2D-E6FD-4B09-B575-DB0F7F2BA050}" type="pres">
      <dgm:prSet presAssocID="{68FD6B4E-3A0E-4D52-B9A7-F7E81830B7A6}" presName="composite2" presStyleCnt="0"/>
      <dgm:spPr/>
    </dgm:pt>
    <dgm:pt modelId="{323A68E4-8142-41AC-AE3E-55AD9437A5F3}" type="pres">
      <dgm:prSet presAssocID="{68FD6B4E-3A0E-4D52-B9A7-F7E81830B7A6}" presName="background2" presStyleLbl="node2" presStyleIdx="0" presStyleCnt="3"/>
      <dgm:spPr>
        <a:solidFill>
          <a:srgbClr val="FFCC66"/>
        </a:solidFill>
      </dgm:spPr>
    </dgm:pt>
    <dgm:pt modelId="{895532C8-2D30-4C6F-80C1-4AE7EBA98BD3}" type="pres">
      <dgm:prSet presAssocID="{68FD6B4E-3A0E-4D52-B9A7-F7E81830B7A6}" presName="text2" presStyleLbl="fgAcc2" presStyleIdx="0" presStyleCnt="3" custScaleX="1266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55F2E1-FD0E-431E-9088-CC823967663F}" type="pres">
      <dgm:prSet presAssocID="{68FD6B4E-3A0E-4D52-B9A7-F7E81830B7A6}" presName="hierChild3" presStyleCnt="0"/>
      <dgm:spPr/>
    </dgm:pt>
    <dgm:pt modelId="{D6CD662D-60EF-43F3-9F9B-F9C159A249D6}" type="pres">
      <dgm:prSet presAssocID="{8A6B4626-3038-421C-A3B7-2F611A7EBBEC}" presName="Name10" presStyleLbl="parChTrans1D2" presStyleIdx="1" presStyleCnt="3"/>
      <dgm:spPr/>
      <dgm:t>
        <a:bodyPr/>
        <a:lstStyle/>
        <a:p>
          <a:endParaRPr lang="ru-RU"/>
        </a:p>
      </dgm:t>
    </dgm:pt>
    <dgm:pt modelId="{9C98E004-E83F-42C1-9BBE-12F238769B28}" type="pres">
      <dgm:prSet presAssocID="{73403CA9-12E6-4F8C-97A5-3C6038F97181}" presName="hierRoot2" presStyleCnt="0"/>
      <dgm:spPr/>
    </dgm:pt>
    <dgm:pt modelId="{FB5F924C-931F-4918-9B7B-84CD1791D4B5}" type="pres">
      <dgm:prSet presAssocID="{73403CA9-12E6-4F8C-97A5-3C6038F97181}" presName="composite2" presStyleCnt="0"/>
      <dgm:spPr/>
    </dgm:pt>
    <dgm:pt modelId="{352FBF5B-6BB2-4977-9333-DD7082C6ACCB}" type="pres">
      <dgm:prSet presAssocID="{73403CA9-12E6-4F8C-97A5-3C6038F97181}" presName="background2" presStyleLbl="node2" presStyleIdx="1" presStyleCnt="3"/>
      <dgm:spPr>
        <a:solidFill>
          <a:srgbClr val="FFCC66"/>
        </a:solidFill>
      </dgm:spPr>
    </dgm:pt>
    <dgm:pt modelId="{3EF940AC-115F-49B9-BF8A-504197C1625E}" type="pres">
      <dgm:prSet presAssocID="{73403CA9-12E6-4F8C-97A5-3C6038F97181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3C8DA2-4D6F-42B4-AB1B-7B966EBD4F26}" type="pres">
      <dgm:prSet presAssocID="{73403CA9-12E6-4F8C-97A5-3C6038F97181}" presName="hierChild3" presStyleCnt="0"/>
      <dgm:spPr/>
    </dgm:pt>
    <dgm:pt modelId="{ABC8759B-1457-4018-A538-20276337ECE5}" type="pres">
      <dgm:prSet presAssocID="{4E89EF0B-D380-47F0-8C7F-E1EC6A09BA69}" presName="Name10" presStyleLbl="parChTrans1D2" presStyleIdx="2" presStyleCnt="3"/>
      <dgm:spPr/>
      <dgm:t>
        <a:bodyPr/>
        <a:lstStyle/>
        <a:p>
          <a:endParaRPr lang="ru-RU"/>
        </a:p>
      </dgm:t>
    </dgm:pt>
    <dgm:pt modelId="{38A94AFC-96FF-44E4-AC6B-32571A370CB0}" type="pres">
      <dgm:prSet presAssocID="{84FAADC3-D7DF-4097-814B-9B35C7BF136E}" presName="hierRoot2" presStyleCnt="0"/>
      <dgm:spPr/>
    </dgm:pt>
    <dgm:pt modelId="{A36222F1-6D2F-48D8-AEB6-98D40F08258D}" type="pres">
      <dgm:prSet presAssocID="{84FAADC3-D7DF-4097-814B-9B35C7BF136E}" presName="composite2" presStyleCnt="0"/>
      <dgm:spPr/>
    </dgm:pt>
    <dgm:pt modelId="{8492FBE4-C8D5-414F-85AA-C090C3C171F7}" type="pres">
      <dgm:prSet presAssocID="{84FAADC3-D7DF-4097-814B-9B35C7BF136E}" presName="background2" presStyleLbl="node2" presStyleIdx="2" presStyleCnt="3"/>
      <dgm:spPr>
        <a:solidFill>
          <a:srgbClr val="FFCC66"/>
        </a:solidFill>
      </dgm:spPr>
    </dgm:pt>
    <dgm:pt modelId="{09C1E980-1585-428F-9534-99EEE47F6D7F}" type="pres">
      <dgm:prSet presAssocID="{84FAADC3-D7DF-4097-814B-9B35C7BF136E}" presName="text2" presStyleLbl="fgAcc2" presStyleIdx="2" presStyleCnt="3" custScaleX="1294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7F4E94-00B1-4E85-87F5-9B320E1367C5}" type="pres">
      <dgm:prSet presAssocID="{84FAADC3-D7DF-4097-814B-9B35C7BF136E}" presName="hierChild3" presStyleCnt="0"/>
      <dgm:spPr/>
    </dgm:pt>
    <dgm:pt modelId="{AADD77DC-DD94-4D30-815B-895734B6B351}" type="pres">
      <dgm:prSet presAssocID="{A92174DA-FF94-4094-908D-B303C43F3B66}" presName="Name17" presStyleLbl="parChTrans1D3" presStyleIdx="0" presStyleCnt="3"/>
      <dgm:spPr/>
      <dgm:t>
        <a:bodyPr/>
        <a:lstStyle/>
        <a:p>
          <a:endParaRPr lang="ru-RU"/>
        </a:p>
      </dgm:t>
    </dgm:pt>
    <dgm:pt modelId="{4A5B0271-4454-4442-AB49-78C4AC51F6D0}" type="pres">
      <dgm:prSet presAssocID="{F021FE04-DA4E-41B0-8B44-1E15CFF6D1C9}" presName="hierRoot3" presStyleCnt="0"/>
      <dgm:spPr/>
    </dgm:pt>
    <dgm:pt modelId="{BDF0AD77-9BBD-4F9D-9692-DA27A3ED9E30}" type="pres">
      <dgm:prSet presAssocID="{F021FE04-DA4E-41B0-8B44-1E15CFF6D1C9}" presName="composite3" presStyleCnt="0"/>
      <dgm:spPr/>
    </dgm:pt>
    <dgm:pt modelId="{94BCB764-1A01-4676-A0FF-88B70078D1C0}" type="pres">
      <dgm:prSet presAssocID="{F021FE04-DA4E-41B0-8B44-1E15CFF6D1C9}" presName="background3" presStyleLbl="node3" presStyleIdx="0" presStyleCnt="3"/>
      <dgm:spPr>
        <a:solidFill>
          <a:srgbClr val="FFCC66"/>
        </a:solidFill>
      </dgm:spPr>
    </dgm:pt>
    <dgm:pt modelId="{93522C3B-CBB9-470B-B83C-5917503A5A00}" type="pres">
      <dgm:prSet presAssocID="{F021FE04-DA4E-41B0-8B44-1E15CFF6D1C9}" presName="text3" presStyleLbl="fgAcc3" presStyleIdx="0" presStyleCnt="3" custScaleX="1474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E3624B-80EA-435B-B3F0-54F46EB051C1}" type="pres">
      <dgm:prSet presAssocID="{F021FE04-DA4E-41B0-8B44-1E15CFF6D1C9}" presName="hierChild4" presStyleCnt="0"/>
      <dgm:spPr/>
    </dgm:pt>
    <dgm:pt modelId="{769FC8D5-14C4-482C-AAE3-85ED494D06FB}" type="pres">
      <dgm:prSet presAssocID="{53551440-406D-4EFC-980A-BA5015ECC77D}" presName="Name17" presStyleLbl="parChTrans1D3" presStyleIdx="1" presStyleCnt="3"/>
      <dgm:spPr/>
      <dgm:t>
        <a:bodyPr/>
        <a:lstStyle/>
        <a:p>
          <a:endParaRPr lang="ru-RU"/>
        </a:p>
      </dgm:t>
    </dgm:pt>
    <dgm:pt modelId="{F083B78D-2AEA-46CE-A7B7-F46BEE15854E}" type="pres">
      <dgm:prSet presAssocID="{BC878202-32AC-4AAE-AC93-161F6C05AEDA}" presName="hierRoot3" presStyleCnt="0"/>
      <dgm:spPr/>
    </dgm:pt>
    <dgm:pt modelId="{89509747-38ED-4976-A650-47BC4A32EE3B}" type="pres">
      <dgm:prSet presAssocID="{BC878202-32AC-4AAE-AC93-161F6C05AEDA}" presName="composite3" presStyleCnt="0"/>
      <dgm:spPr/>
    </dgm:pt>
    <dgm:pt modelId="{8028EE86-6136-41A1-8829-B258411F3725}" type="pres">
      <dgm:prSet presAssocID="{BC878202-32AC-4AAE-AC93-161F6C05AEDA}" presName="background3" presStyleLbl="node3" presStyleIdx="1" presStyleCnt="3"/>
      <dgm:spPr>
        <a:solidFill>
          <a:srgbClr val="FFCC66"/>
        </a:solidFill>
      </dgm:spPr>
    </dgm:pt>
    <dgm:pt modelId="{7FEEE4BC-3F18-44C1-81BC-A3EB2A78D419}" type="pres">
      <dgm:prSet presAssocID="{BC878202-32AC-4AAE-AC93-161F6C05AEDA}" presName="text3" presStyleLbl="fgAcc3" presStyleIdx="1" presStyleCnt="3" custScaleX="1595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D7321B-94F1-4BD1-8B47-E7ADD3FABF98}" type="pres">
      <dgm:prSet presAssocID="{BC878202-32AC-4AAE-AC93-161F6C05AEDA}" presName="hierChild4" presStyleCnt="0"/>
      <dgm:spPr/>
    </dgm:pt>
    <dgm:pt modelId="{EC907279-A54C-4BFA-8F33-C7CAFA38EF47}" type="pres">
      <dgm:prSet presAssocID="{7E3496AE-DF1B-4F50-A4D9-E0FA77031B45}" presName="Name17" presStyleLbl="parChTrans1D3" presStyleIdx="2" presStyleCnt="3"/>
      <dgm:spPr/>
      <dgm:t>
        <a:bodyPr/>
        <a:lstStyle/>
        <a:p>
          <a:endParaRPr lang="ru-RU"/>
        </a:p>
      </dgm:t>
    </dgm:pt>
    <dgm:pt modelId="{BDB534C1-9249-4127-B3E3-040F92CE96A8}" type="pres">
      <dgm:prSet presAssocID="{C8D799D9-F170-40C9-9BE4-59C4154D5752}" presName="hierRoot3" presStyleCnt="0"/>
      <dgm:spPr/>
    </dgm:pt>
    <dgm:pt modelId="{7105E1EA-3581-46DD-BA13-3913346B8A37}" type="pres">
      <dgm:prSet presAssocID="{C8D799D9-F170-40C9-9BE4-59C4154D5752}" presName="composite3" presStyleCnt="0"/>
      <dgm:spPr/>
    </dgm:pt>
    <dgm:pt modelId="{B1B14782-507F-416D-9714-8497D3FA958D}" type="pres">
      <dgm:prSet presAssocID="{C8D799D9-F170-40C9-9BE4-59C4154D5752}" presName="background3" presStyleLbl="node3" presStyleIdx="2" presStyleCnt="3"/>
      <dgm:spPr>
        <a:solidFill>
          <a:srgbClr val="FFCC66"/>
        </a:solidFill>
      </dgm:spPr>
    </dgm:pt>
    <dgm:pt modelId="{12B64C27-FFDD-425F-9AD1-580F0F2D75EF}" type="pres">
      <dgm:prSet presAssocID="{C8D799D9-F170-40C9-9BE4-59C4154D5752}" presName="text3" presStyleLbl="fgAcc3" presStyleIdx="2" presStyleCnt="3" custScaleX="1549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D6A11C-D060-4B0F-BBA4-FA0396032487}" type="pres">
      <dgm:prSet presAssocID="{C8D799D9-F170-40C9-9BE4-59C4154D5752}" presName="hierChild4" presStyleCnt="0"/>
      <dgm:spPr/>
    </dgm:pt>
  </dgm:ptLst>
  <dgm:cxnLst>
    <dgm:cxn modelId="{DD6A50C2-C6AA-4F1E-ADF9-80DA5AF31ADB}" srcId="{84FAADC3-D7DF-4097-814B-9B35C7BF136E}" destId="{BC878202-32AC-4AAE-AC93-161F6C05AEDA}" srcOrd="1" destOrd="0" parTransId="{53551440-406D-4EFC-980A-BA5015ECC77D}" sibTransId="{B590FC3C-D1E4-4114-8D83-9B6666E62142}"/>
    <dgm:cxn modelId="{2548F7C6-E012-41D1-9FB6-DD3829E02953}" srcId="{DEA25161-5E4D-4A67-9C73-B9F521916043}" destId="{73403CA9-12E6-4F8C-97A5-3C6038F97181}" srcOrd="1" destOrd="0" parTransId="{8A6B4626-3038-421C-A3B7-2F611A7EBBEC}" sibTransId="{32AF6448-8CD6-4C30-AF7D-F6087554ADB3}"/>
    <dgm:cxn modelId="{E33CB519-719C-4978-B85C-2646B9618B39}" type="presOf" srcId="{BC878202-32AC-4AAE-AC93-161F6C05AEDA}" destId="{7FEEE4BC-3F18-44C1-81BC-A3EB2A78D419}" srcOrd="0" destOrd="0" presId="urn:microsoft.com/office/officeart/2005/8/layout/hierarchy1"/>
    <dgm:cxn modelId="{A7F381B3-F505-40C8-951B-BE57692F0D2D}" srcId="{DEA25161-5E4D-4A67-9C73-B9F521916043}" destId="{84FAADC3-D7DF-4097-814B-9B35C7BF136E}" srcOrd="2" destOrd="0" parTransId="{4E89EF0B-D380-47F0-8C7F-E1EC6A09BA69}" sibTransId="{040DC5F0-5496-40C2-9B6E-F02CE288ED18}"/>
    <dgm:cxn modelId="{B31B5E0B-91DE-4337-943F-888288D9DFD6}" type="presOf" srcId="{68FD6B4E-3A0E-4D52-B9A7-F7E81830B7A6}" destId="{895532C8-2D30-4C6F-80C1-4AE7EBA98BD3}" srcOrd="0" destOrd="0" presId="urn:microsoft.com/office/officeart/2005/8/layout/hierarchy1"/>
    <dgm:cxn modelId="{F08AB662-0818-45CC-9580-FAC8617A701A}" type="presOf" srcId="{DEA25161-5E4D-4A67-9C73-B9F521916043}" destId="{71F5A82C-DB52-427D-B16B-D3F9EE7CEB2B}" srcOrd="0" destOrd="0" presId="urn:microsoft.com/office/officeart/2005/8/layout/hierarchy1"/>
    <dgm:cxn modelId="{85BDD5AA-E136-4DC5-99ED-C01130A496C2}" type="presOf" srcId="{6F4B94F2-CC34-422C-A67A-E196132F1428}" destId="{89BCA7C8-A729-4CE9-8E43-4AD7CE35AD08}" srcOrd="0" destOrd="0" presId="urn:microsoft.com/office/officeart/2005/8/layout/hierarchy1"/>
    <dgm:cxn modelId="{04447000-8E67-4A3C-9C2D-AC8EE5877914}" type="presOf" srcId="{C8D799D9-F170-40C9-9BE4-59C4154D5752}" destId="{12B64C27-FFDD-425F-9AD1-580F0F2D75EF}" srcOrd="0" destOrd="0" presId="urn:microsoft.com/office/officeart/2005/8/layout/hierarchy1"/>
    <dgm:cxn modelId="{F3900EFB-7668-4E04-83A6-83D33C4B1603}" type="presOf" srcId="{84FAADC3-D7DF-4097-814B-9B35C7BF136E}" destId="{09C1E980-1585-428F-9534-99EEE47F6D7F}" srcOrd="0" destOrd="0" presId="urn:microsoft.com/office/officeart/2005/8/layout/hierarchy1"/>
    <dgm:cxn modelId="{7F81BA98-7CB7-4AFA-AEA3-36588E838B22}" type="presOf" srcId="{4E89EF0B-D380-47F0-8C7F-E1EC6A09BA69}" destId="{ABC8759B-1457-4018-A538-20276337ECE5}" srcOrd="0" destOrd="0" presId="urn:microsoft.com/office/officeart/2005/8/layout/hierarchy1"/>
    <dgm:cxn modelId="{2533284F-90F6-452A-9356-BA85BD3432D3}" type="presOf" srcId="{7E3496AE-DF1B-4F50-A4D9-E0FA77031B45}" destId="{EC907279-A54C-4BFA-8F33-C7CAFA38EF47}" srcOrd="0" destOrd="0" presId="urn:microsoft.com/office/officeart/2005/8/layout/hierarchy1"/>
    <dgm:cxn modelId="{A2E82ACD-E323-4CC8-B68A-E3991C48320D}" srcId="{59EED52E-E757-4ECE-82E2-FA2C2379B868}" destId="{DEA25161-5E4D-4A67-9C73-B9F521916043}" srcOrd="0" destOrd="0" parTransId="{FB87DDCB-41DB-42C1-BED3-D493CF449402}" sibTransId="{EBAD0204-DDBC-4234-9901-B1A872C55A93}"/>
    <dgm:cxn modelId="{849AC60F-E853-4E01-ACF8-B77D80683A56}" srcId="{84FAADC3-D7DF-4097-814B-9B35C7BF136E}" destId="{F021FE04-DA4E-41B0-8B44-1E15CFF6D1C9}" srcOrd="0" destOrd="0" parTransId="{A92174DA-FF94-4094-908D-B303C43F3B66}" sibTransId="{C3F114F0-37E8-4BEC-B1FF-AED991D35A6D}"/>
    <dgm:cxn modelId="{D8020FB0-A608-4DB4-9662-3D7DA1847D26}" type="presOf" srcId="{F021FE04-DA4E-41B0-8B44-1E15CFF6D1C9}" destId="{93522C3B-CBB9-470B-B83C-5917503A5A00}" srcOrd="0" destOrd="0" presId="urn:microsoft.com/office/officeart/2005/8/layout/hierarchy1"/>
    <dgm:cxn modelId="{5A2245CE-20B5-4217-8B0B-C9C81F50654D}" srcId="{DEA25161-5E4D-4A67-9C73-B9F521916043}" destId="{68FD6B4E-3A0E-4D52-B9A7-F7E81830B7A6}" srcOrd="0" destOrd="0" parTransId="{6F4B94F2-CC34-422C-A67A-E196132F1428}" sibTransId="{EBE9D984-F8AE-4BA0-B25D-B9E28371C1BF}"/>
    <dgm:cxn modelId="{82D77FB2-1B63-4A86-BEB7-31699AA87E56}" type="presOf" srcId="{53551440-406D-4EFC-980A-BA5015ECC77D}" destId="{769FC8D5-14C4-482C-AAE3-85ED494D06FB}" srcOrd="0" destOrd="0" presId="urn:microsoft.com/office/officeart/2005/8/layout/hierarchy1"/>
    <dgm:cxn modelId="{47240F22-6E13-41BB-9740-8F74D84D86F7}" type="presOf" srcId="{8A6B4626-3038-421C-A3B7-2F611A7EBBEC}" destId="{D6CD662D-60EF-43F3-9F9B-F9C159A249D6}" srcOrd="0" destOrd="0" presId="urn:microsoft.com/office/officeart/2005/8/layout/hierarchy1"/>
    <dgm:cxn modelId="{38FD1BF9-FD91-4858-8A2E-D8C87395B74A}" type="presOf" srcId="{A92174DA-FF94-4094-908D-B303C43F3B66}" destId="{AADD77DC-DD94-4D30-815B-895734B6B351}" srcOrd="0" destOrd="0" presId="urn:microsoft.com/office/officeart/2005/8/layout/hierarchy1"/>
    <dgm:cxn modelId="{F5858C8B-5988-41CF-B04C-6752BA14796E}" type="presOf" srcId="{73403CA9-12E6-4F8C-97A5-3C6038F97181}" destId="{3EF940AC-115F-49B9-BF8A-504197C1625E}" srcOrd="0" destOrd="0" presId="urn:microsoft.com/office/officeart/2005/8/layout/hierarchy1"/>
    <dgm:cxn modelId="{6E93BD71-60E3-413C-A282-B5650009F2AB}" type="presOf" srcId="{59EED52E-E757-4ECE-82E2-FA2C2379B868}" destId="{5FF8439B-E294-4945-97EC-28D6190950AA}" srcOrd="0" destOrd="0" presId="urn:microsoft.com/office/officeart/2005/8/layout/hierarchy1"/>
    <dgm:cxn modelId="{7B161AAC-E25A-4D80-87DB-C5965BDE0217}" srcId="{84FAADC3-D7DF-4097-814B-9B35C7BF136E}" destId="{C8D799D9-F170-40C9-9BE4-59C4154D5752}" srcOrd="2" destOrd="0" parTransId="{7E3496AE-DF1B-4F50-A4D9-E0FA77031B45}" sibTransId="{E84D4728-990D-4371-AFFA-3C85E76CFC69}"/>
    <dgm:cxn modelId="{D4C26FD9-16DA-4001-8B3A-F2DA5DA15043}" type="presParOf" srcId="{5FF8439B-E294-4945-97EC-28D6190950AA}" destId="{DE1E7854-3238-4C56-A659-F29FCD65CE8B}" srcOrd="0" destOrd="0" presId="urn:microsoft.com/office/officeart/2005/8/layout/hierarchy1"/>
    <dgm:cxn modelId="{36FC297A-5AA6-4608-AD77-E65F7E6C3F8C}" type="presParOf" srcId="{DE1E7854-3238-4C56-A659-F29FCD65CE8B}" destId="{245EEEC9-CC44-4E40-AE57-86912B6DE46B}" srcOrd="0" destOrd="0" presId="urn:microsoft.com/office/officeart/2005/8/layout/hierarchy1"/>
    <dgm:cxn modelId="{B6CF104C-CFAF-4AE7-A239-B080AEC81192}" type="presParOf" srcId="{245EEEC9-CC44-4E40-AE57-86912B6DE46B}" destId="{1AD6CDA8-2BA2-465E-9418-9AE032ACE41E}" srcOrd="0" destOrd="0" presId="urn:microsoft.com/office/officeart/2005/8/layout/hierarchy1"/>
    <dgm:cxn modelId="{488A5D6F-4BF2-45E5-92FE-832283B786EB}" type="presParOf" srcId="{245EEEC9-CC44-4E40-AE57-86912B6DE46B}" destId="{71F5A82C-DB52-427D-B16B-D3F9EE7CEB2B}" srcOrd="1" destOrd="0" presId="urn:microsoft.com/office/officeart/2005/8/layout/hierarchy1"/>
    <dgm:cxn modelId="{D8962D64-5E7A-4115-8B18-7E1C4B6CF2C2}" type="presParOf" srcId="{DE1E7854-3238-4C56-A659-F29FCD65CE8B}" destId="{A9974A5B-651F-4CE5-A397-CCCA268FD9A2}" srcOrd="1" destOrd="0" presId="urn:microsoft.com/office/officeart/2005/8/layout/hierarchy1"/>
    <dgm:cxn modelId="{7ABDA600-366A-4A82-8E7F-1A898DC251A9}" type="presParOf" srcId="{A9974A5B-651F-4CE5-A397-CCCA268FD9A2}" destId="{89BCA7C8-A729-4CE9-8E43-4AD7CE35AD08}" srcOrd="0" destOrd="0" presId="urn:microsoft.com/office/officeart/2005/8/layout/hierarchy1"/>
    <dgm:cxn modelId="{39D5216A-08A8-41C7-82E5-5DA22BF5CC03}" type="presParOf" srcId="{A9974A5B-651F-4CE5-A397-CCCA268FD9A2}" destId="{C762F1A5-6024-451B-A246-FF6B78B6F74B}" srcOrd="1" destOrd="0" presId="urn:microsoft.com/office/officeart/2005/8/layout/hierarchy1"/>
    <dgm:cxn modelId="{187C059B-C601-4A75-837C-505A9E8DE2BC}" type="presParOf" srcId="{C762F1A5-6024-451B-A246-FF6B78B6F74B}" destId="{832D7B2D-E6FD-4B09-B575-DB0F7F2BA050}" srcOrd="0" destOrd="0" presId="urn:microsoft.com/office/officeart/2005/8/layout/hierarchy1"/>
    <dgm:cxn modelId="{1FB38FCB-5DE2-4FCB-9360-6C31096AF39E}" type="presParOf" srcId="{832D7B2D-E6FD-4B09-B575-DB0F7F2BA050}" destId="{323A68E4-8142-41AC-AE3E-55AD9437A5F3}" srcOrd="0" destOrd="0" presId="urn:microsoft.com/office/officeart/2005/8/layout/hierarchy1"/>
    <dgm:cxn modelId="{0AD8E1FD-CF1D-4042-B09C-BDF92E021F63}" type="presParOf" srcId="{832D7B2D-E6FD-4B09-B575-DB0F7F2BA050}" destId="{895532C8-2D30-4C6F-80C1-4AE7EBA98BD3}" srcOrd="1" destOrd="0" presId="urn:microsoft.com/office/officeart/2005/8/layout/hierarchy1"/>
    <dgm:cxn modelId="{3465D9DC-BF34-49F7-B11B-DFE0F80DF9A1}" type="presParOf" srcId="{C762F1A5-6024-451B-A246-FF6B78B6F74B}" destId="{D655F2E1-FD0E-431E-9088-CC823967663F}" srcOrd="1" destOrd="0" presId="urn:microsoft.com/office/officeart/2005/8/layout/hierarchy1"/>
    <dgm:cxn modelId="{CBEF8314-27CF-4677-8EAE-EDACACB527D3}" type="presParOf" srcId="{A9974A5B-651F-4CE5-A397-CCCA268FD9A2}" destId="{D6CD662D-60EF-43F3-9F9B-F9C159A249D6}" srcOrd="2" destOrd="0" presId="urn:microsoft.com/office/officeart/2005/8/layout/hierarchy1"/>
    <dgm:cxn modelId="{DEF921A2-D809-4701-A7B8-04088940C92C}" type="presParOf" srcId="{A9974A5B-651F-4CE5-A397-CCCA268FD9A2}" destId="{9C98E004-E83F-42C1-9BBE-12F238769B28}" srcOrd="3" destOrd="0" presId="urn:microsoft.com/office/officeart/2005/8/layout/hierarchy1"/>
    <dgm:cxn modelId="{FD727575-750E-49DC-92A4-F816E68E4E74}" type="presParOf" srcId="{9C98E004-E83F-42C1-9BBE-12F238769B28}" destId="{FB5F924C-931F-4918-9B7B-84CD1791D4B5}" srcOrd="0" destOrd="0" presId="urn:microsoft.com/office/officeart/2005/8/layout/hierarchy1"/>
    <dgm:cxn modelId="{7BA692A5-1580-4F24-8F08-167A3DC267F9}" type="presParOf" srcId="{FB5F924C-931F-4918-9B7B-84CD1791D4B5}" destId="{352FBF5B-6BB2-4977-9333-DD7082C6ACCB}" srcOrd="0" destOrd="0" presId="urn:microsoft.com/office/officeart/2005/8/layout/hierarchy1"/>
    <dgm:cxn modelId="{85095D5C-B9A0-490A-930A-7AB93E983019}" type="presParOf" srcId="{FB5F924C-931F-4918-9B7B-84CD1791D4B5}" destId="{3EF940AC-115F-49B9-BF8A-504197C1625E}" srcOrd="1" destOrd="0" presId="urn:microsoft.com/office/officeart/2005/8/layout/hierarchy1"/>
    <dgm:cxn modelId="{D6BC0D3C-B3FB-4CE1-A20F-3FC675DC05C8}" type="presParOf" srcId="{9C98E004-E83F-42C1-9BBE-12F238769B28}" destId="{413C8DA2-4D6F-42B4-AB1B-7B966EBD4F26}" srcOrd="1" destOrd="0" presId="urn:microsoft.com/office/officeart/2005/8/layout/hierarchy1"/>
    <dgm:cxn modelId="{FF67A069-C346-42E1-8125-9745E406675B}" type="presParOf" srcId="{A9974A5B-651F-4CE5-A397-CCCA268FD9A2}" destId="{ABC8759B-1457-4018-A538-20276337ECE5}" srcOrd="4" destOrd="0" presId="urn:microsoft.com/office/officeart/2005/8/layout/hierarchy1"/>
    <dgm:cxn modelId="{97182942-C1CB-412A-830C-AA7F8343D540}" type="presParOf" srcId="{A9974A5B-651F-4CE5-A397-CCCA268FD9A2}" destId="{38A94AFC-96FF-44E4-AC6B-32571A370CB0}" srcOrd="5" destOrd="0" presId="urn:microsoft.com/office/officeart/2005/8/layout/hierarchy1"/>
    <dgm:cxn modelId="{6842D74B-6C93-4E56-96A9-884B619F775F}" type="presParOf" srcId="{38A94AFC-96FF-44E4-AC6B-32571A370CB0}" destId="{A36222F1-6D2F-48D8-AEB6-98D40F08258D}" srcOrd="0" destOrd="0" presId="urn:microsoft.com/office/officeart/2005/8/layout/hierarchy1"/>
    <dgm:cxn modelId="{FD64683F-F2A1-4DEA-9A0E-AEF50DE6B5BC}" type="presParOf" srcId="{A36222F1-6D2F-48D8-AEB6-98D40F08258D}" destId="{8492FBE4-C8D5-414F-85AA-C090C3C171F7}" srcOrd="0" destOrd="0" presId="urn:microsoft.com/office/officeart/2005/8/layout/hierarchy1"/>
    <dgm:cxn modelId="{018509EB-5E70-48D7-8DAC-98FA4AE474CB}" type="presParOf" srcId="{A36222F1-6D2F-48D8-AEB6-98D40F08258D}" destId="{09C1E980-1585-428F-9534-99EEE47F6D7F}" srcOrd="1" destOrd="0" presId="urn:microsoft.com/office/officeart/2005/8/layout/hierarchy1"/>
    <dgm:cxn modelId="{6439A106-4285-4953-AE5E-2B7BC4BB6F0F}" type="presParOf" srcId="{38A94AFC-96FF-44E4-AC6B-32571A370CB0}" destId="{1E7F4E94-00B1-4E85-87F5-9B320E1367C5}" srcOrd="1" destOrd="0" presId="urn:microsoft.com/office/officeart/2005/8/layout/hierarchy1"/>
    <dgm:cxn modelId="{773C00CA-F358-48C3-B690-325833F628A6}" type="presParOf" srcId="{1E7F4E94-00B1-4E85-87F5-9B320E1367C5}" destId="{AADD77DC-DD94-4D30-815B-895734B6B351}" srcOrd="0" destOrd="0" presId="urn:microsoft.com/office/officeart/2005/8/layout/hierarchy1"/>
    <dgm:cxn modelId="{9B6C629F-F9C7-4B15-B349-E688D482FCB8}" type="presParOf" srcId="{1E7F4E94-00B1-4E85-87F5-9B320E1367C5}" destId="{4A5B0271-4454-4442-AB49-78C4AC51F6D0}" srcOrd="1" destOrd="0" presId="urn:microsoft.com/office/officeart/2005/8/layout/hierarchy1"/>
    <dgm:cxn modelId="{62894566-1D02-4F1A-A379-7E36BE23881D}" type="presParOf" srcId="{4A5B0271-4454-4442-AB49-78C4AC51F6D0}" destId="{BDF0AD77-9BBD-4F9D-9692-DA27A3ED9E30}" srcOrd="0" destOrd="0" presId="urn:microsoft.com/office/officeart/2005/8/layout/hierarchy1"/>
    <dgm:cxn modelId="{D1172879-012D-43DD-A621-0C37ED5D7550}" type="presParOf" srcId="{BDF0AD77-9BBD-4F9D-9692-DA27A3ED9E30}" destId="{94BCB764-1A01-4676-A0FF-88B70078D1C0}" srcOrd="0" destOrd="0" presId="urn:microsoft.com/office/officeart/2005/8/layout/hierarchy1"/>
    <dgm:cxn modelId="{349969CC-DB5F-46E8-A00A-825FD2C871E0}" type="presParOf" srcId="{BDF0AD77-9BBD-4F9D-9692-DA27A3ED9E30}" destId="{93522C3B-CBB9-470B-B83C-5917503A5A00}" srcOrd="1" destOrd="0" presId="urn:microsoft.com/office/officeart/2005/8/layout/hierarchy1"/>
    <dgm:cxn modelId="{F74DCED3-84CA-49D4-972B-3F011FBC58B6}" type="presParOf" srcId="{4A5B0271-4454-4442-AB49-78C4AC51F6D0}" destId="{C5E3624B-80EA-435B-B3F0-54F46EB051C1}" srcOrd="1" destOrd="0" presId="urn:microsoft.com/office/officeart/2005/8/layout/hierarchy1"/>
    <dgm:cxn modelId="{AF628D44-5CEE-47AE-BFD3-A2F5E906D03E}" type="presParOf" srcId="{1E7F4E94-00B1-4E85-87F5-9B320E1367C5}" destId="{769FC8D5-14C4-482C-AAE3-85ED494D06FB}" srcOrd="2" destOrd="0" presId="urn:microsoft.com/office/officeart/2005/8/layout/hierarchy1"/>
    <dgm:cxn modelId="{E630836F-9274-466E-A253-1088CFDEEC09}" type="presParOf" srcId="{1E7F4E94-00B1-4E85-87F5-9B320E1367C5}" destId="{F083B78D-2AEA-46CE-A7B7-F46BEE15854E}" srcOrd="3" destOrd="0" presId="urn:microsoft.com/office/officeart/2005/8/layout/hierarchy1"/>
    <dgm:cxn modelId="{F0CBA3E7-2217-4B67-83EC-1A9EBB5722FF}" type="presParOf" srcId="{F083B78D-2AEA-46CE-A7B7-F46BEE15854E}" destId="{89509747-38ED-4976-A650-47BC4A32EE3B}" srcOrd="0" destOrd="0" presId="urn:microsoft.com/office/officeart/2005/8/layout/hierarchy1"/>
    <dgm:cxn modelId="{254F031C-4329-45D0-8B1D-16EA25523BC8}" type="presParOf" srcId="{89509747-38ED-4976-A650-47BC4A32EE3B}" destId="{8028EE86-6136-41A1-8829-B258411F3725}" srcOrd="0" destOrd="0" presId="urn:microsoft.com/office/officeart/2005/8/layout/hierarchy1"/>
    <dgm:cxn modelId="{92D3E7F7-05A7-4F1B-8699-5D09D2AA9F40}" type="presParOf" srcId="{89509747-38ED-4976-A650-47BC4A32EE3B}" destId="{7FEEE4BC-3F18-44C1-81BC-A3EB2A78D419}" srcOrd="1" destOrd="0" presId="urn:microsoft.com/office/officeart/2005/8/layout/hierarchy1"/>
    <dgm:cxn modelId="{F2E4A0F8-D0FB-44A2-896A-09933B994E29}" type="presParOf" srcId="{F083B78D-2AEA-46CE-A7B7-F46BEE15854E}" destId="{E4D7321B-94F1-4BD1-8B47-E7ADD3FABF98}" srcOrd="1" destOrd="0" presId="urn:microsoft.com/office/officeart/2005/8/layout/hierarchy1"/>
    <dgm:cxn modelId="{1D2FCA21-911E-488A-8D89-AACC1B6B6A3A}" type="presParOf" srcId="{1E7F4E94-00B1-4E85-87F5-9B320E1367C5}" destId="{EC907279-A54C-4BFA-8F33-C7CAFA38EF47}" srcOrd="4" destOrd="0" presId="urn:microsoft.com/office/officeart/2005/8/layout/hierarchy1"/>
    <dgm:cxn modelId="{20B09828-B8F0-4E50-94FE-D83F3CCE1B4E}" type="presParOf" srcId="{1E7F4E94-00B1-4E85-87F5-9B320E1367C5}" destId="{BDB534C1-9249-4127-B3E3-040F92CE96A8}" srcOrd="5" destOrd="0" presId="urn:microsoft.com/office/officeart/2005/8/layout/hierarchy1"/>
    <dgm:cxn modelId="{58F69C24-243E-4786-B3FE-BEF4E70E0194}" type="presParOf" srcId="{BDB534C1-9249-4127-B3E3-040F92CE96A8}" destId="{7105E1EA-3581-46DD-BA13-3913346B8A37}" srcOrd="0" destOrd="0" presId="urn:microsoft.com/office/officeart/2005/8/layout/hierarchy1"/>
    <dgm:cxn modelId="{1C8EC6DA-7C10-450D-94D1-10525E9392A0}" type="presParOf" srcId="{7105E1EA-3581-46DD-BA13-3913346B8A37}" destId="{B1B14782-507F-416D-9714-8497D3FA958D}" srcOrd="0" destOrd="0" presId="urn:microsoft.com/office/officeart/2005/8/layout/hierarchy1"/>
    <dgm:cxn modelId="{29AE13AF-C122-461C-809C-66ABD8A0A96B}" type="presParOf" srcId="{7105E1EA-3581-46DD-BA13-3913346B8A37}" destId="{12B64C27-FFDD-425F-9AD1-580F0F2D75EF}" srcOrd="1" destOrd="0" presId="urn:microsoft.com/office/officeart/2005/8/layout/hierarchy1"/>
    <dgm:cxn modelId="{EEB84E72-7747-4E1B-BF4C-CE41CC55D88A}" type="presParOf" srcId="{BDB534C1-9249-4127-B3E3-040F92CE96A8}" destId="{D8D6A11C-D060-4B0F-BBA4-FA0396032487}" srcOrd="1" destOrd="0" presId="urn:microsoft.com/office/officeart/2005/8/layout/hierarchy1"/>
  </dgm:cxnLst>
  <dgm:bg/>
  <dgm:whole>
    <a:ln>
      <a:noFill/>
    </a:ln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1D7AFD-15F4-4D63-82C1-1197E2A6358F}" type="doc">
      <dgm:prSet loTypeId="urn:microsoft.com/office/officeart/2005/8/layout/hierarchy5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C98915-8493-41A3-9F9C-1F65CA18B828}">
      <dgm:prSet phldrT="[Текст]"/>
      <dgm:spPr>
        <a:solidFill>
          <a:srgbClr val="FFCC66"/>
        </a:solidFill>
        <a:ln>
          <a:solidFill>
            <a:srgbClr val="CC6600"/>
          </a:solidFill>
        </a:ln>
      </dgm:spPr>
      <dgm:t>
        <a:bodyPr/>
        <a:lstStyle/>
        <a:p>
          <a:r>
            <a:rPr lang="ru-RU" b="1" dirty="0" smtClean="0">
              <a:solidFill>
                <a:srgbClr val="800000"/>
              </a:solidFill>
            </a:rPr>
            <a:t>Управление фирмой, планирование работы и развития фирмы</a:t>
          </a:r>
          <a:endParaRPr lang="ru-RU" b="1" dirty="0">
            <a:solidFill>
              <a:srgbClr val="800000"/>
            </a:solidFill>
          </a:endParaRPr>
        </a:p>
      </dgm:t>
    </dgm:pt>
    <dgm:pt modelId="{38403502-3B48-4C2F-B1CE-1AF7F87B8B2F}" type="parTrans" cxnId="{4F564667-7057-4925-8F8F-84A18761755A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D1E3E9DF-C5B6-4339-A53B-86166490BC1C}" type="sibTrans" cxnId="{4F564667-7057-4925-8F8F-84A18761755A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B5C55B91-711F-4E61-BA77-1EB03DC74EA5}">
      <dgm:prSet phldrT="[Текст]"/>
      <dgm:spPr>
        <a:solidFill>
          <a:srgbClr val="FFCC66"/>
        </a:solidFill>
        <a:ln>
          <a:solidFill>
            <a:srgbClr val="CC6600"/>
          </a:solidFill>
        </a:ln>
      </dgm:spPr>
      <dgm:t>
        <a:bodyPr/>
        <a:lstStyle/>
        <a:p>
          <a:r>
            <a:rPr lang="ru-RU" b="1" dirty="0" smtClean="0">
              <a:solidFill>
                <a:srgbClr val="800000"/>
              </a:solidFill>
            </a:rPr>
            <a:t>Работа с клиентами</a:t>
          </a:r>
          <a:endParaRPr lang="ru-RU" b="1" dirty="0">
            <a:solidFill>
              <a:srgbClr val="800000"/>
            </a:solidFill>
          </a:endParaRPr>
        </a:p>
      </dgm:t>
    </dgm:pt>
    <dgm:pt modelId="{9212E240-BB2A-45D0-A7B9-42DB62B06568}" type="parTrans" cxnId="{4183F757-B53E-42DC-B50C-E51F652E627D}">
      <dgm:prSet/>
      <dgm:spPr>
        <a:ln>
          <a:solidFill>
            <a:srgbClr val="CC6600"/>
          </a:solidFill>
        </a:ln>
      </dgm:spPr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777397EF-9DFE-4EDC-8DFB-7A99AE0CF24E}" type="sibTrans" cxnId="{4183F757-B53E-42DC-B50C-E51F652E627D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3F6797BD-0A51-4009-B736-5EF1B331D26E}">
      <dgm:prSet phldrT="[Текст]"/>
      <dgm:spPr>
        <a:solidFill>
          <a:srgbClr val="FFCC66"/>
        </a:solidFill>
        <a:ln>
          <a:solidFill>
            <a:srgbClr val="CC6600"/>
          </a:solidFill>
        </a:ln>
      </dgm:spPr>
      <dgm:t>
        <a:bodyPr/>
        <a:lstStyle/>
        <a:p>
          <a:r>
            <a:rPr lang="ru-RU" b="1" dirty="0" smtClean="0">
              <a:solidFill>
                <a:srgbClr val="800000"/>
              </a:solidFill>
            </a:rPr>
            <a:t>Юридическое сопровождение деятельности фирмы</a:t>
          </a:r>
          <a:endParaRPr lang="ru-RU" b="1" dirty="0">
            <a:solidFill>
              <a:srgbClr val="800000"/>
            </a:solidFill>
          </a:endParaRPr>
        </a:p>
      </dgm:t>
    </dgm:pt>
    <dgm:pt modelId="{DAA531E9-10ED-42B2-BD5C-F8C06D1273DF}" type="parTrans" cxnId="{CDAF29D6-BCA6-4E2A-B175-E4599C6DC86D}">
      <dgm:prSet/>
      <dgm:spPr>
        <a:ln>
          <a:solidFill>
            <a:srgbClr val="CC6600"/>
          </a:solidFill>
        </a:ln>
      </dgm:spPr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0443FDE6-84AE-4A49-83BF-CF52E3A6F33E}" type="sibTrans" cxnId="{CDAF29D6-BCA6-4E2A-B175-E4599C6DC86D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66D21840-A29F-4CC7-92B5-62A28EB9D67D}">
      <dgm:prSet phldrT="[Текст]"/>
      <dgm:spPr>
        <a:solidFill>
          <a:srgbClr val="FFCC66"/>
        </a:solidFill>
        <a:ln>
          <a:solidFill>
            <a:srgbClr val="CC6600"/>
          </a:solidFill>
        </a:ln>
      </dgm:spPr>
      <dgm:t>
        <a:bodyPr/>
        <a:lstStyle/>
        <a:p>
          <a:r>
            <a:rPr lang="ru-RU" b="1" dirty="0" smtClean="0">
              <a:solidFill>
                <a:srgbClr val="800000"/>
              </a:solidFill>
            </a:rPr>
            <a:t>Разработка проектов для обеспечения деятельности самой фирмы</a:t>
          </a:r>
          <a:endParaRPr lang="ru-RU" b="1" dirty="0">
            <a:solidFill>
              <a:srgbClr val="800000"/>
            </a:solidFill>
          </a:endParaRPr>
        </a:p>
      </dgm:t>
    </dgm:pt>
    <dgm:pt modelId="{DDA069D9-F64F-4739-86CC-9C1265C2E80B}" type="parTrans" cxnId="{D9E390A3-D4A3-44A4-83ED-9ABA16E8086D}">
      <dgm:prSet/>
      <dgm:spPr>
        <a:ln>
          <a:solidFill>
            <a:srgbClr val="CC6600"/>
          </a:solidFill>
        </a:ln>
      </dgm:spPr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8D0B9D83-EDCB-408C-9029-8B6FC045696B}" type="sibTrans" cxnId="{D9E390A3-D4A3-44A4-83ED-9ABA16E8086D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79D44F66-6A17-43A1-A0A6-F7EA09A742FB}">
      <dgm:prSet phldrT="[Текст]"/>
      <dgm:spPr>
        <a:solidFill>
          <a:srgbClr val="FFCC66"/>
        </a:solidFill>
        <a:ln>
          <a:solidFill>
            <a:srgbClr val="CC6600"/>
          </a:solidFill>
        </a:ln>
      </dgm:spPr>
      <dgm:t>
        <a:bodyPr/>
        <a:lstStyle/>
        <a:p>
          <a:r>
            <a:rPr lang="ru-RU" b="1" dirty="0" smtClean="0">
              <a:solidFill>
                <a:srgbClr val="800000"/>
              </a:solidFill>
            </a:rPr>
            <a:t>Подготовка и подбор кадров</a:t>
          </a:r>
          <a:endParaRPr lang="ru-RU" b="1" dirty="0">
            <a:solidFill>
              <a:srgbClr val="800000"/>
            </a:solidFill>
          </a:endParaRPr>
        </a:p>
      </dgm:t>
    </dgm:pt>
    <dgm:pt modelId="{E146125A-F7A3-4911-B0A4-85C8CD2AF8C5}" type="parTrans" cxnId="{828A5F5A-D6BB-4A63-91DD-6CF266B5ABF0}">
      <dgm:prSet/>
      <dgm:spPr>
        <a:ln>
          <a:solidFill>
            <a:srgbClr val="CC6600"/>
          </a:solidFill>
        </a:ln>
      </dgm:spPr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F418AA2C-1BB2-47E3-A82F-137FDCA57C30}" type="sibTrans" cxnId="{828A5F5A-D6BB-4A63-91DD-6CF266B5ABF0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661D7E94-AD30-4EB8-B2C9-5C1699C1469F}">
      <dgm:prSet phldrT="[Текст]"/>
      <dgm:spPr>
        <a:solidFill>
          <a:srgbClr val="FFCC66"/>
        </a:solidFill>
        <a:ln>
          <a:solidFill>
            <a:srgbClr val="CC6600"/>
          </a:solidFill>
        </a:ln>
      </dgm:spPr>
      <dgm:t>
        <a:bodyPr/>
        <a:lstStyle/>
        <a:p>
          <a:r>
            <a:rPr lang="ru-RU" b="1" dirty="0" smtClean="0">
              <a:solidFill>
                <a:srgbClr val="800000"/>
              </a:solidFill>
            </a:rPr>
            <a:t>Выполнение работ и создание проектов, управление проектами</a:t>
          </a:r>
          <a:endParaRPr lang="ru-RU" b="1" dirty="0">
            <a:solidFill>
              <a:srgbClr val="800000"/>
            </a:solidFill>
          </a:endParaRPr>
        </a:p>
      </dgm:t>
    </dgm:pt>
    <dgm:pt modelId="{0416C93C-0B85-4083-9088-205D57BD4969}" type="parTrans" cxnId="{05F08009-CEDF-4DEB-B931-DA1EB661B3C3}">
      <dgm:prSet/>
      <dgm:spPr>
        <a:ln>
          <a:solidFill>
            <a:srgbClr val="CC6600"/>
          </a:solidFill>
        </a:ln>
      </dgm:spPr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CA7E1E2A-E354-4DDB-9361-4432D9984740}" type="sibTrans" cxnId="{05F08009-CEDF-4DEB-B931-DA1EB661B3C3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3DB7FE99-4C43-4A16-B2AD-D17F1280B3EF}">
      <dgm:prSet phldrT="[Текст]"/>
      <dgm:spPr>
        <a:solidFill>
          <a:srgbClr val="FFCC66"/>
        </a:solidFill>
        <a:ln>
          <a:solidFill>
            <a:srgbClr val="CC6600"/>
          </a:solidFill>
        </a:ln>
      </dgm:spPr>
      <dgm:t>
        <a:bodyPr/>
        <a:lstStyle/>
        <a:p>
          <a:r>
            <a:rPr lang="ru-RU" b="1" dirty="0" smtClean="0">
              <a:solidFill>
                <a:srgbClr val="800000"/>
              </a:solidFill>
            </a:rPr>
            <a:t>Реализация реальных заказов клиентов</a:t>
          </a:r>
          <a:endParaRPr lang="ru-RU" b="1" dirty="0">
            <a:solidFill>
              <a:srgbClr val="800000"/>
            </a:solidFill>
          </a:endParaRPr>
        </a:p>
      </dgm:t>
    </dgm:pt>
    <dgm:pt modelId="{2288702E-89DC-4158-8B85-6E0E72A00D3C}" type="parTrans" cxnId="{F1C7846B-3157-49C3-9767-8621A94A500E}">
      <dgm:prSet/>
      <dgm:spPr>
        <a:ln>
          <a:solidFill>
            <a:srgbClr val="CC6600"/>
          </a:solidFill>
        </a:ln>
      </dgm:spPr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5C0AE6B7-218A-4947-86DD-0E5BD3EA8B6B}" type="sibTrans" cxnId="{F1C7846B-3157-49C3-9767-8621A94A500E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6700A87E-4D7E-4A78-889C-1B91EA28227D}">
      <dgm:prSet phldrT="[Текст]"/>
      <dgm:spPr>
        <a:solidFill>
          <a:srgbClr val="FFCC66"/>
        </a:solidFill>
        <a:ln>
          <a:solidFill>
            <a:srgbClr val="CC6600"/>
          </a:solidFill>
        </a:ln>
      </dgm:spPr>
      <dgm:t>
        <a:bodyPr/>
        <a:lstStyle/>
        <a:p>
          <a:r>
            <a:rPr lang="ru-RU" b="1" dirty="0" smtClean="0">
              <a:solidFill>
                <a:srgbClr val="800000"/>
              </a:solidFill>
            </a:rPr>
            <a:t>Подбор сотрудников</a:t>
          </a:r>
          <a:endParaRPr lang="ru-RU" b="1" dirty="0">
            <a:solidFill>
              <a:srgbClr val="800000"/>
            </a:solidFill>
          </a:endParaRPr>
        </a:p>
      </dgm:t>
    </dgm:pt>
    <dgm:pt modelId="{AB3FB229-4EC4-43E1-91C6-9B8E750A2ACC}" type="parTrans" cxnId="{9386B75D-1C03-4615-9BD6-0B7978CB6B6E}">
      <dgm:prSet/>
      <dgm:spPr>
        <a:ln>
          <a:solidFill>
            <a:srgbClr val="CC6600"/>
          </a:solidFill>
        </a:ln>
      </dgm:spPr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466A168F-0E65-4355-BF56-96317469B2AB}" type="sibTrans" cxnId="{9386B75D-1C03-4615-9BD6-0B7978CB6B6E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1FF431EA-3D0E-4CED-B2C4-F4DD5E07CCDD}">
      <dgm:prSet phldrT="[Текст]"/>
      <dgm:spPr>
        <a:solidFill>
          <a:srgbClr val="FFCC66"/>
        </a:solidFill>
        <a:ln>
          <a:solidFill>
            <a:srgbClr val="CC6600"/>
          </a:solidFill>
        </a:ln>
      </dgm:spPr>
      <dgm:t>
        <a:bodyPr/>
        <a:lstStyle/>
        <a:p>
          <a:r>
            <a:rPr lang="ru-RU" b="1" dirty="0" smtClean="0">
              <a:solidFill>
                <a:srgbClr val="800000"/>
              </a:solidFill>
            </a:rPr>
            <a:t>Повышение квалификации сотрудников</a:t>
          </a:r>
          <a:endParaRPr lang="ru-RU" b="1" dirty="0">
            <a:solidFill>
              <a:srgbClr val="800000"/>
            </a:solidFill>
          </a:endParaRPr>
        </a:p>
      </dgm:t>
    </dgm:pt>
    <dgm:pt modelId="{9C7E06F5-015A-455C-B1DD-8CA12A01086E}" type="parTrans" cxnId="{F2E6BCA9-13CA-4545-A283-19C7A5D964E0}">
      <dgm:prSet/>
      <dgm:spPr>
        <a:ln>
          <a:solidFill>
            <a:srgbClr val="CC6600"/>
          </a:solidFill>
        </a:ln>
      </dgm:spPr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92BCDB9A-0E37-428F-B3D7-B59D50E3B1BE}" type="sibTrans" cxnId="{F2E6BCA9-13CA-4545-A283-19C7A5D964E0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3876D624-0AA9-4A63-8A62-86F988C9F138}">
      <dgm:prSet phldrT="[Текст]"/>
      <dgm:spPr>
        <a:solidFill>
          <a:srgbClr val="FFCC66"/>
        </a:solidFill>
        <a:ln>
          <a:solidFill>
            <a:srgbClr val="CC6600"/>
          </a:solidFill>
        </a:ln>
      </dgm:spPr>
      <dgm:t>
        <a:bodyPr/>
        <a:lstStyle/>
        <a:p>
          <a:r>
            <a:rPr lang="ru-RU" b="1" dirty="0" smtClean="0">
              <a:solidFill>
                <a:srgbClr val="800000"/>
              </a:solidFill>
            </a:rPr>
            <a:t>Выполнение заказов по техобслуживанию</a:t>
          </a:r>
          <a:endParaRPr lang="ru-RU" b="1" dirty="0">
            <a:solidFill>
              <a:srgbClr val="800000"/>
            </a:solidFill>
          </a:endParaRPr>
        </a:p>
      </dgm:t>
    </dgm:pt>
    <dgm:pt modelId="{9F2CA3F9-C856-4278-AB6E-F9FD78FFA7A6}" type="parTrans" cxnId="{41E870BA-2DF3-43D7-8BEE-702B35E1186F}">
      <dgm:prSet/>
      <dgm:spPr>
        <a:ln>
          <a:solidFill>
            <a:srgbClr val="CC6600"/>
          </a:solidFill>
        </a:ln>
      </dgm:spPr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8574B3F2-6650-484A-9F35-C231B9A0B327}" type="sibTrans" cxnId="{41E870BA-2DF3-43D7-8BEE-702B35E1186F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EB1B1E73-E4B4-48F0-909A-307F16A69033}">
      <dgm:prSet phldrT="[Текст]"/>
      <dgm:spPr>
        <a:solidFill>
          <a:srgbClr val="FFCC66"/>
        </a:solidFill>
        <a:ln>
          <a:solidFill>
            <a:srgbClr val="CC6600"/>
          </a:solidFill>
        </a:ln>
      </dgm:spPr>
      <dgm:t>
        <a:bodyPr/>
        <a:lstStyle/>
        <a:p>
          <a:r>
            <a:rPr lang="ru-RU" b="1" dirty="0" smtClean="0">
              <a:solidFill>
                <a:srgbClr val="800000"/>
              </a:solidFill>
            </a:rPr>
            <a:t>Создание программных продуктов и </a:t>
          </a:r>
          <a:r>
            <a:rPr lang="en-US" b="1" dirty="0" smtClean="0">
              <a:solidFill>
                <a:srgbClr val="800000"/>
              </a:solidFill>
            </a:rPr>
            <a:t>WEB</a:t>
          </a:r>
          <a:r>
            <a:rPr lang="ru-RU" b="1" dirty="0" smtClean="0">
              <a:solidFill>
                <a:srgbClr val="800000"/>
              </a:solidFill>
            </a:rPr>
            <a:t> - проектов</a:t>
          </a:r>
          <a:endParaRPr lang="ru-RU" b="1" dirty="0">
            <a:solidFill>
              <a:srgbClr val="800000"/>
            </a:solidFill>
          </a:endParaRPr>
        </a:p>
      </dgm:t>
    </dgm:pt>
    <dgm:pt modelId="{9D598CB6-EA23-41BB-BA38-886D5493CD6B}" type="parTrans" cxnId="{417474BF-C447-4BEC-91DA-DFDAA564702C}">
      <dgm:prSet/>
      <dgm:spPr>
        <a:ln>
          <a:solidFill>
            <a:srgbClr val="CC6600"/>
          </a:solidFill>
        </a:ln>
      </dgm:spPr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9B15BCA4-BD3A-4BED-B64E-D97D7B3ECA07}" type="sibTrans" cxnId="{417474BF-C447-4BEC-91DA-DFDAA564702C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99D83AD6-75BD-4827-821E-D3220491C746}">
      <dgm:prSet phldrT="[Текст]"/>
      <dgm:spPr>
        <a:solidFill>
          <a:srgbClr val="FFCC66"/>
        </a:solidFill>
        <a:ln>
          <a:solidFill>
            <a:srgbClr val="CC6600"/>
          </a:solidFill>
        </a:ln>
      </dgm:spPr>
      <dgm:t>
        <a:bodyPr/>
        <a:lstStyle/>
        <a:p>
          <a:r>
            <a:rPr lang="ru-RU" b="1" dirty="0" smtClean="0">
              <a:solidFill>
                <a:srgbClr val="800000"/>
              </a:solidFill>
            </a:rPr>
            <a:t>Разработка проектов для обеспечения деятельности учебного заведения</a:t>
          </a:r>
          <a:endParaRPr lang="ru-RU" b="1" dirty="0">
            <a:solidFill>
              <a:srgbClr val="800000"/>
            </a:solidFill>
          </a:endParaRPr>
        </a:p>
      </dgm:t>
    </dgm:pt>
    <dgm:pt modelId="{C639BAED-C1AC-4CB7-B591-CFD238796597}" type="parTrans" cxnId="{FD8C5BC6-0E99-4FA2-ABE5-3D87BDF42279}">
      <dgm:prSet/>
      <dgm:spPr>
        <a:ln>
          <a:solidFill>
            <a:srgbClr val="CC6600"/>
          </a:solidFill>
        </a:ln>
      </dgm:spPr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3849F11E-FA9F-41A5-9AC5-DDF551788428}" type="sibTrans" cxnId="{FD8C5BC6-0E99-4FA2-ABE5-3D87BDF42279}">
      <dgm:prSet/>
      <dgm:spPr/>
      <dgm:t>
        <a:bodyPr/>
        <a:lstStyle/>
        <a:p>
          <a:endParaRPr lang="ru-RU" b="1">
            <a:solidFill>
              <a:srgbClr val="800000"/>
            </a:solidFill>
          </a:endParaRPr>
        </a:p>
      </dgm:t>
    </dgm:pt>
    <dgm:pt modelId="{DCADFB6C-17FD-46F0-A310-36F86D96C6F2}">
      <dgm:prSet phldrT="[Текст]"/>
      <dgm:spPr>
        <a:solidFill>
          <a:srgbClr val="FFCC66"/>
        </a:solidFill>
        <a:ln>
          <a:solidFill>
            <a:srgbClr val="CC6600"/>
          </a:solidFill>
        </a:ln>
      </dgm:spPr>
      <dgm:t>
        <a:bodyPr/>
        <a:lstStyle/>
        <a:p>
          <a:r>
            <a:rPr lang="ru-RU" b="1" dirty="0" smtClean="0">
              <a:solidFill>
                <a:srgbClr val="800000"/>
              </a:solidFill>
            </a:rPr>
            <a:t>Организация курсов повышения квалификации, проведение семинаров - практикумов</a:t>
          </a:r>
          <a:endParaRPr lang="ru-RU" b="1" dirty="0">
            <a:solidFill>
              <a:srgbClr val="800000"/>
            </a:solidFill>
          </a:endParaRPr>
        </a:p>
      </dgm:t>
    </dgm:pt>
    <dgm:pt modelId="{95B2971A-F60A-4CBA-81A0-BDB8F91953D6}" type="parTrans" cxnId="{A92113FF-2B1F-4386-A9B4-2FD4D151F47E}">
      <dgm:prSet/>
      <dgm:spPr>
        <a:ln>
          <a:solidFill>
            <a:srgbClr val="CC6600"/>
          </a:solidFill>
        </a:ln>
      </dgm:spPr>
      <dgm:t>
        <a:bodyPr/>
        <a:lstStyle/>
        <a:p>
          <a:endParaRPr lang="ru-RU"/>
        </a:p>
      </dgm:t>
    </dgm:pt>
    <dgm:pt modelId="{8591765B-EAB8-4223-8874-522563CD9D15}" type="sibTrans" cxnId="{A92113FF-2B1F-4386-A9B4-2FD4D151F47E}">
      <dgm:prSet/>
      <dgm:spPr/>
      <dgm:t>
        <a:bodyPr/>
        <a:lstStyle/>
        <a:p>
          <a:endParaRPr lang="ru-RU"/>
        </a:p>
      </dgm:t>
    </dgm:pt>
    <dgm:pt modelId="{9FAD30C6-A0A0-44E5-BB61-77226EEE23E1}">
      <dgm:prSet phldrT="[Текст]"/>
      <dgm:spPr>
        <a:solidFill>
          <a:srgbClr val="FFCC66"/>
        </a:solidFill>
        <a:ln>
          <a:solidFill>
            <a:srgbClr val="CC6600"/>
          </a:solidFill>
        </a:ln>
      </dgm:spPr>
      <dgm:t>
        <a:bodyPr/>
        <a:lstStyle/>
        <a:p>
          <a:r>
            <a:rPr lang="ru-RU" b="1" dirty="0" smtClean="0">
              <a:solidFill>
                <a:srgbClr val="800000"/>
              </a:solidFill>
            </a:rPr>
            <a:t>Организация стажировок</a:t>
          </a:r>
          <a:endParaRPr lang="ru-RU" b="1" dirty="0">
            <a:solidFill>
              <a:srgbClr val="800000"/>
            </a:solidFill>
          </a:endParaRPr>
        </a:p>
      </dgm:t>
    </dgm:pt>
    <dgm:pt modelId="{0D9D1AAD-07C9-48D5-B6D2-47B06E81AFB6}" type="parTrans" cxnId="{F6E8470D-C871-475F-9BAF-04139C02C843}">
      <dgm:prSet/>
      <dgm:spPr>
        <a:ln>
          <a:solidFill>
            <a:srgbClr val="CC6600"/>
          </a:solidFill>
        </a:ln>
      </dgm:spPr>
      <dgm:t>
        <a:bodyPr/>
        <a:lstStyle/>
        <a:p>
          <a:endParaRPr lang="ru-RU"/>
        </a:p>
      </dgm:t>
    </dgm:pt>
    <dgm:pt modelId="{DA975E90-2E0C-4D2E-90EF-A38BA3D45933}" type="sibTrans" cxnId="{F6E8470D-C871-475F-9BAF-04139C02C843}">
      <dgm:prSet/>
      <dgm:spPr/>
      <dgm:t>
        <a:bodyPr/>
        <a:lstStyle/>
        <a:p>
          <a:endParaRPr lang="ru-RU"/>
        </a:p>
      </dgm:t>
    </dgm:pt>
    <dgm:pt modelId="{D1360494-2885-46E9-8211-1194E128C455}" type="pres">
      <dgm:prSet presAssocID="{5D1D7AFD-15F4-4D63-82C1-1197E2A6358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6A5028-8BA5-40CB-847D-E897935175C5}" type="pres">
      <dgm:prSet presAssocID="{5D1D7AFD-15F4-4D63-82C1-1197E2A6358F}" presName="hierFlow" presStyleCnt="0"/>
      <dgm:spPr/>
    </dgm:pt>
    <dgm:pt modelId="{A8C0D77A-EF05-4376-8762-9B626AA39084}" type="pres">
      <dgm:prSet presAssocID="{5D1D7AFD-15F4-4D63-82C1-1197E2A6358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AD49621D-E919-457E-A8DA-76B49073BC59}" type="pres">
      <dgm:prSet presAssocID="{C3C98915-8493-41A3-9F9C-1F65CA18B828}" presName="Name17" presStyleCnt="0"/>
      <dgm:spPr/>
    </dgm:pt>
    <dgm:pt modelId="{47E17550-B804-48C6-BC26-DF3D75E56AC5}" type="pres">
      <dgm:prSet presAssocID="{C3C98915-8493-41A3-9F9C-1F65CA18B828}" presName="level1Shape" presStyleLbl="node0" presStyleIdx="0" presStyleCnt="1" custLinFactNeighborX="1966" custLinFactNeighborY="56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A72990-1946-4288-8155-B3CF5E950618}" type="pres">
      <dgm:prSet presAssocID="{C3C98915-8493-41A3-9F9C-1F65CA18B828}" presName="hierChild2" presStyleCnt="0"/>
      <dgm:spPr/>
    </dgm:pt>
    <dgm:pt modelId="{9D55EB43-D10D-46E7-92A9-DBD250334BD2}" type="pres">
      <dgm:prSet presAssocID="{9212E240-BB2A-45D0-A7B9-42DB62B06568}" presName="Name25" presStyleLbl="parChTrans1D2" presStyleIdx="0" presStyleCnt="4"/>
      <dgm:spPr/>
      <dgm:t>
        <a:bodyPr/>
        <a:lstStyle/>
        <a:p>
          <a:endParaRPr lang="ru-RU"/>
        </a:p>
      </dgm:t>
    </dgm:pt>
    <dgm:pt modelId="{3D217CE6-BE43-45F5-8593-27B0A2D69959}" type="pres">
      <dgm:prSet presAssocID="{9212E240-BB2A-45D0-A7B9-42DB62B06568}" presName="connTx" presStyleLbl="parChTrans1D2" presStyleIdx="0" presStyleCnt="4"/>
      <dgm:spPr/>
      <dgm:t>
        <a:bodyPr/>
        <a:lstStyle/>
        <a:p>
          <a:endParaRPr lang="ru-RU"/>
        </a:p>
      </dgm:t>
    </dgm:pt>
    <dgm:pt modelId="{014FB88D-B6D0-4E20-8B1C-041D2B21FE2D}" type="pres">
      <dgm:prSet presAssocID="{B5C55B91-711F-4E61-BA77-1EB03DC74EA5}" presName="Name30" presStyleCnt="0"/>
      <dgm:spPr/>
    </dgm:pt>
    <dgm:pt modelId="{C91E2434-2773-4835-BD78-4B303AD00E8A}" type="pres">
      <dgm:prSet presAssocID="{B5C55B91-711F-4E61-BA77-1EB03DC74EA5}" presName="level2Shape" presStyleLbl="node2" presStyleIdx="0" presStyleCnt="4" custLinFactNeighborX="-2101" custLinFactNeighborY="5607"/>
      <dgm:spPr/>
      <dgm:t>
        <a:bodyPr/>
        <a:lstStyle/>
        <a:p>
          <a:endParaRPr lang="ru-RU"/>
        </a:p>
      </dgm:t>
    </dgm:pt>
    <dgm:pt modelId="{F896D512-AB9D-4E22-9024-0240413F5246}" type="pres">
      <dgm:prSet presAssocID="{B5C55B91-711F-4E61-BA77-1EB03DC74EA5}" presName="hierChild3" presStyleCnt="0"/>
      <dgm:spPr/>
    </dgm:pt>
    <dgm:pt modelId="{248E5715-0457-4A85-A3C0-4B45B5EBC106}" type="pres">
      <dgm:prSet presAssocID="{DAA531E9-10ED-42B2-BD5C-F8C06D1273DF}" presName="Name25" presStyleLbl="parChTrans1D2" presStyleIdx="1" presStyleCnt="4"/>
      <dgm:spPr/>
      <dgm:t>
        <a:bodyPr/>
        <a:lstStyle/>
        <a:p>
          <a:endParaRPr lang="ru-RU"/>
        </a:p>
      </dgm:t>
    </dgm:pt>
    <dgm:pt modelId="{9964E040-9012-4460-9BEF-AE14F8187015}" type="pres">
      <dgm:prSet presAssocID="{DAA531E9-10ED-42B2-BD5C-F8C06D1273DF}" presName="connTx" presStyleLbl="parChTrans1D2" presStyleIdx="1" presStyleCnt="4"/>
      <dgm:spPr/>
      <dgm:t>
        <a:bodyPr/>
        <a:lstStyle/>
        <a:p>
          <a:endParaRPr lang="ru-RU"/>
        </a:p>
      </dgm:t>
    </dgm:pt>
    <dgm:pt modelId="{0FC00295-4D53-4271-8A0D-7C374733EB9B}" type="pres">
      <dgm:prSet presAssocID="{3F6797BD-0A51-4009-B736-5EF1B331D26E}" presName="Name30" presStyleCnt="0"/>
      <dgm:spPr/>
    </dgm:pt>
    <dgm:pt modelId="{EBABC8BD-34AB-4310-A63D-D816139AAB81}" type="pres">
      <dgm:prSet presAssocID="{3F6797BD-0A51-4009-B736-5EF1B331D26E}" presName="level2Shape" presStyleLbl="node2" presStyleIdx="1" presStyleCnt="4" custLinFactNeighborX="-2101" custLinFactNeighborY="5607"/>
      <dgm:spPr/>
      <dgm:t>
        <a:bodyPr/>
        <a:lstStyle/>
        <a:p>
          <a:endParaRPr lang="ru-RU"/>
        </a:p>
      </dgm:t>
    </dgm:pt>
    <dgm:pt modelId="{A8C191C0-899C-4E1B-9F44-52A7700162E0}" type="pres">
      <dgm:prSet presAssocID="{3F6797BD-0A51-4009-B736-5EF1B331D26E}" presName="hierChild3" presStyleCnt="0"/>
      <dgm:spPr/>
    </dgm:pt>
    <dgm:pt modelId="{74DF9996-A34A-4982-9ACB-F15EA7BD9D02}" type="pres">
      <dgm:prSet presAssocID="{0416C93C-0B85-4083-9088-205D57BD4969}" presName="Name25" presStyleLbl="parChTrans1D2" presStyleIdx="2" presStyleCnt="4"/>
      <dgm:spPr/>
      <dgm:t>
        <a:bodyPr/>
        <a:lstStyle/>
        <a:p>
          <a:endParaRPr lang="ru-RU"/>
        </a:p>
      </dgm:t>
    </dgm:pt>
    <dgm:pt modelId="{A52FE523-997E-4D7F-AE96-F8D1BE57FACC}" type="pres">
      <dgm:prSet presAssocID="{0416C93C-0B85-4083-9088-205D57BD4969}" presName="connTx" presStyleLbl="parChTrans1D2" presStyleIdx="2" presStyleCnt="4"/>
      <dgm:spPr/>
      <dgm:t>
        <a:bodyPr/>
        <a:lstStyle/>
        <a:p>
          <a:endParaRPr lang="ru-RU"/>
        </a:p>
      </dgm:t>
    </dgm:pt>
    <dgm:pt modelId="{A5314392-CB25-4F88-B796-26FAE89E83A4}" type="pres">
      <dgm:prSet presAssocID="{661D7E94-AD30-4EB8-B2C9-5C1699C1469F}" presName="Name30" presStyleCnt="0"/>
      <dgm:spPr/>
    </dgm:pt>
    <dgm:pt modelId="{A386DB39-7CD1-482A-A4B7-F54802B0AA58}" type="pres">
      <dgm:prSet presAssocID="{661D7E94-AD30-4EB8-B2C9-5C1699C1469F}" presName="level2Shape" presStyleLbl="node2" presStyleIdx="2" presStyleCnt="4" custLinFactNeighborX="-2101" custLinFactNeighborY="5607"/>
      <dgm:spPr/>
      <dgm:t>
        <a:bodyPr/>
        <a:lstStyle/>
        <a:p>
          <a:endParaRPr lang="ru-RU"/>
        </a:p>
      </dgm:t>
    </dgm:pt>
    <dgm:pt modelId="{8C17FC30-EFF6-4204-BACB-B18A5EE5F2C1}" type="pres">
      <dgm:prSet presAssocID="{661D7E94-AD30-4EB8-B2C9-5C1699C1469F}" presName="hierChild3" presStyleCnt="0"/>
      <dgm:spPr/>
    </dgm:pt>
    <dgm:pt modelId="{5E684E50-C798-49F0-B37D-1CC61D3156DB}" type="pres">
      <dgm:prSet presAssocID="{DDA069D9-F64F-4739-86CC-9C1265C2E80B}" presName="Name25" presStyleLbl="parChTrans1D3" presStyleIdx="0" presStyleCnt="5"/>
      <dgm:spPr/>
      <dgm:t>
        <a:bodyPr/>
        <a:lstStyle/>
        <a:p>
          <a:endParaRPr lang="ru-RU"/>
        </a:p>
      </dgm:t>
    </dgm:pt>
    <dgm:pt modelId="{A233C0A8-B2E2-4B1F-98AA-EC1161758B39}" type="pres">
      <dgm:prSet presAssocID="{DDA069D9-F64F-4739-86CC-9C1265C2E80B}" presName="connTx" presStyleLbl="parChTrans1D3" presStyleIdx="0" presStyleCnt="5"/>
      <dgm:spPr/>
      <dgm:t>
        <a:bodyPr/>
        <a:lstStyle/>
        <a:p>
          <a:endParaRPr lang="ru-RU"/>
        </a:p>
      </dgm:t>
    </dgm:pt>
    <dgm:pt modelId="{C7603579-01DC-4A6A-96F8-CE379959FD08}" type="pres">
      <dgm:prSet presAssocID="{66D21840-A29F-4CC7-92B5-62A28EB9D67D}" presName="Name30" presStyleCnt="0"/>
      <dgm:spPr/>
    </dgm:pt>
    <dgm:pt modelId="{AC790338-D343-4366-8521-30CAFFD8B367}" type="pres">
      <dgm:prSet presAssocID="{66D21840-A29F-4CC7-92B5-62A28EB9D67D}" presName="level2Shape" presStyleLbl="node3" presStyleIdx="0" presStyleCnt="5" custLinFactNeighborX="2028" custLinFactNeighborY="0"/>
      <dgm:spPr/>
      <dgm:t>
        <a:bodyPr/>
        <a:lstStyle/>
        <a:p>
          <a:endParaRPr lang="ru-RU"/>
        </a:p>
      </dgm:t>
    </dgm:pt>
    <dgm:pt modelId="{AEF078F5-3D16-41E1-92D9-85BEC3FAAA5C}" type="pres">
      <dgm:prSet presAssocID="{66D21840-A29F-4CC7-92B5-62A28EB9D67D}" presName="hierChild3" presStyleCnt="0"/>
      <dgm:spPr/>
    </dgm:pt>
    <dgm:pt modelId="{ED74166F-6E1A-415C-B3C2-B2342A184506}" type="pres">
      <dgm:prSet presAssocID="{C639BAED-C1AC-4CB7-B591-CFD238796597}" presName="Name25" presStyleLbl="parChTrans1D3" presStyleIdx="1" presStyleCnt="5"/>
      <dgm:spPr/>
      <dgm:t>
        <a:bodyPr/>
        <a:lstStyle/>
        <a:p>
          <a:endParaRPr lang="ru-RU"/>
        </a:p>
      </dgm:t>
    </dgm:pt>
    <dgm:pt modelId="{C9E14501-B16B-4D5D-A397-EA944AC7B6C4}" type="pres">
      <dgm:prSet presAssocID="{C639BAED-C1AC-4CB7-B591-CFD238796597}" presName="connTx" presStyleLbl="parChTrans1D3" presStyleIdx="1" presStyleCnt="5"/>
      <dgm:spPr/>
      <dgm:t>
        <a:bodyPr/>
        <a:lstStyle/>
        <a:p>
          <a:endParaRPr lang="ru-RU"/>
        </a:p>
      </dgm:t>
    </dgm:pt>
    <dgm:pt modelId="{3C1B63D3-B335-45B4-A2AE-9EE46320AB40}" type="pres">
      <dgm:prSet presAssocID="{99D83AD6-75BD-4827-821E-D3220491C746}" presName="Name30" presStyleCnt="0"/>
      <dgm:spPr/>
    </dgm:pt>
    <dgm:pt modelId="{7B7F5D91-651F-49C8-8839-33BC9A9CD7A9}" type="pres">
      <dgm:prSet presAssocID="{99D83AD6-75BD-4827-821E-D3220491C746}" presName="level2Shape" presStyleLbl="node3" presStyleIdx="1" presStyleCnt="5" custLinFactNeighborX="2028" custLinFactNeighborY="0"/>
      <dgm:spPr/>
      <dgm:t>
        <a:bodyPr/>
        <a:lstStyle/>
        <a:p>
          <a:endParaRPr lang="ru-RU"/>
        </a:p>
      </dgm:t>
    </dgm:pt>
    <dgm:pt modelId="{1CD27DCF-AE64-4CC5-8322-0C77AD5B9A68}" type="pres">
      <dgm:prSet presAssocID="{99D83AD6-75BD-4827-821E-D3220491C746}" presName="hierChild3" presStyleCnt="0"/>
      <dgm:spPr/>
    </dgm:pt>
    <dgm:pt modelId="{1C7C52BB-DCFF-45E4-9613-24593CFACB7C}" type="pres">
      <dgm:prSet presAssocID="{2288702E-89DC-4158-8B85-6E0E72A00D3C}" presName="Name25" presStyleLbl="parChTrans1D3" presStyleIdx="2" presStyleCnt="5"/>
      <dgm:spPr/>
      <dgm:t>
        <a:bodyPr/>
        <a:lstStyle/>
        <a:p>
          <a:endParaRPr lang="ru-RU"/>
        </a:p>
      </dgm:t>
    </dgm:pt>
    <dgm:pt modelId="{B7A88B4B-8189-4BF6-ADCF-1E4B8536BF38}" type="pres">
      <dgm:prSet presAssocID="{2288702E-89DC-4158-8B85-6E0E72A00D3C}" presName="connTx" presStyleLbl="parChTrans1D3" presStyleIdx="2" presStyleCnt="5"/>
      <dgm:spPr/>
      <dgm:t>
        <a:bodyPr/>
        <a:lstStyle/>
        <a:p>
          <a:endParaRPr lang="ru-RU"/>
        </a:p>
      </dgm:t>
    </dgm:pt>
    <dgm:pt modelId="{3E30C54D-CB4E-477B-AF89-D25FA682494D}" type="pres">
      <dgm:prSet presAssocID="{3DB7FE99-4C43-4A16-B2AD-D17F1280B3EF}" presName="Name30" presStyleCnt="0"/>
      <dgm:spPr/>
    </dgm:pt>
    <dgm:pt modelId="{23775701-AF9C-4397-835B-DA8BBA32268B}" type="pres">
      <dgm:prSet presAssocID="{3DB7FE99-4C43-4A16-B2AD-D17F1280B3EF}" presName="level2Shape" presStyleLbl="node3" presStyleIdx="2" presStyleCnt="5" custLinFactNeighborX="2028" custLinFactNeighborY="0"/>
      <dgm:spPr/>
      <dgm:t>
        <a:bodyPr/>
        <a:lstStyle/>
        <a:p>
          <a:endParaRPr lang="ru-RU"/>
        </a:p>
      </dgm:t>
    </dgm:pt>
    <dgm:pt modelId="{C683017C-B047-4991-B8AB-40CC474A7071}" type="pres">
      <dgm:prSet presAssocID="{3DB7FE99-4C43-4A16-B2AD-D17F1280B3EF}" presName="hierChild3" presStyleCnt="0"/>
      <dgm:spPr/>
    </dgm:pt>
    <dgm:pt modelId="{8FCA9C59-FEB0-4269-B1B7-FD7F50E2F092}" type="pres">
      <dgm:prSet presAssocID="{9F2CA3F9-C856-4278-AB6E-F9FD78FFA7A6}" presName="Name25" presStyleLbl="parChTrans1D4" presStyleIdx="0" presStyleCnt="4"/>
      <dgm:spPr/>
      <dgm:t>
        <a:bodyPr/>
        <a:lstStyle/>
        <a:p>
          <a:endParaRPr lang="ru-RU"/>
        </a:p>
      </dgm:t>
    </dgm:pt>
    <dgm:pt modelId="{C7D20253-F80D-4B7E-ABA8-488E5C308202}" type="pres">
      <dgm:prSet presAssocID="{9F2CA3F9-C856-4278-AB6E-F9FD78FFA7A6}" presName="connTx" presStyleLbl="parChTrans1D4" presStyleIdx="0" presStyleCnt="4"/>
      <dgm:spPr/>
      <dgm:t>
        <a:bodyPr/>
        <a:lstStyle/>
        <a:p>
          <a:endParaRPr lang="ru-RU"/>
        </a:p>
      </dgm:t>
    </dgm:pt>
    <dgm:pt modelId="{2AD899A0-F6DF-4C85-B883-18AFB6025ECB}" type="pres">
      <dgm:prSet presAssocID="{3876D624-0AA9-4A63-8A62-86F988C9F138}" presName="Name30" presStyleCnt="0"/>
      <dgm:spPr/>
    </dgm:pt>
    <dgm:pt modelId="{7ED57FB2-D523-40DC-8C4C-48148C231035}" type="pres">
      <dgm:prSet presAssocID="{3876D624-0AA9-4A63-8A62-86F988C9F138}" presName="level2Shape" presStyleLbl="node4" presStyleIdx="0" presStyleCnt="4"/>
      <dgm:spPr/>
      <dgm:t>
        <a:bodyPr/>
        <a:lstStyle/>
        <a:p>
          <a:endParaRPr lang="ru-RU"/>
        </a:p>
      </dgm:t>
    </dgm:pt>
    <dgm:pt modelId="{48428F31-5CB2-4D98-BE0E-CA476BD40830}" type="pres">
      <dgm:prSet presAssocID="{3876D624-0AA9-4A63-8A62-86F988C9F138}" presName="hierChild3" presStyleCnt="0"/>
      <dgm:spPr/>
    </dgm:pt>
    <dgm:pt modelId="{6B30BE71-8D32-4B91-9B62-959FD07C4852}" type="pres">
      <dgm:prSet presAssocID="{9D598CB6-EA23-41BB-BA38-886D5493CD6B}" presName="Name25" presStyleLbl="parChTrans1D4" presStyleIdx="1" presStyleCnt="4"/>
      <dgm:spPr/>
      <dgm:t>
        <a:bodyPr/>
        <a:lstStyle/>
        <a:p>
          <a:endParaRPr lang="ru-RU"/>
        </a:p>
      </dgm:t>
    </dgm:pt>
    <dgm:pt modelId="{D7E96941-6928-4772-BB43-C0F97729BE7B}" type="pres">
      <dgm:prSet presAssocID="{9D598CB6-EA23-41BB-BA38-886D5493CD6B}" presName="connTx" presStyleLbl="parChTrans1D4" presStyleIdx="1" presStyleCnt="4"/>
      <dgm:spPr/>
      <dgm:t>
        <a:bodyPr/>
        <a:lstStyle/>
        <a:p>
          <a:endParaRPr lang="ru-RU"/>
        </a:p>
      </dgm:t>
    </dgm:pt>
    <dgm:pt modelId="{88BD5E21-3FF4-402B-9C4C-36FC22653B8E}" type="pres">
      <dgm:prSet presAssocID="{EB1B1E73-E4B4-48F0-909A-307F16A69033}" presName="Name30" presStyleCnt="0"/>
      <dgm:spPr/>
    </dgm:pt>
    <dgm:pt modelId="{D2635CE0-41B2-48CD-B372-4AFAB7243D38}" type="pres">
      <dgm:prSet presAssocID="{EB1B1E73-E4B4-48F0-909A-307F16A69033}" presName="level2Shape" presStyleLbl="node4" presStyleIdx="1" presStyleCnt="4"/>
      <dgm:spPr/>
      <dgm:t>
        <a:bodyPr/>
        <a:lstStyle/>
        <a:p>
          <a:endParaRPr lang="ru-RU"/>
        </a:p>
      </dgm:t>
    </dgm:pt>
    <dgm:pt modelId="{02767D4B-CEDB-4EFA-8DFE-116ECFA5C464}" type="pres">
      <dgm:prSet presAssocID="{EB1B1E73-E4B4-48F0-909A-307F16A69033}" presName="hierChild3" presStyleCnt="0"/>
      <dgm:spPr/>
    </dgm:pt>
    <dgm:pt modelId="{00E9548A-A10E-4EAB-8C33-928753EBAD98}" type="pres">
      <dgm:prSet presAssocID="{E146125A-F7A3-4911-B0A4-85C8CD2AF8C5}" presName="Name25" presStyleLbl="parChTrans1D2" presStyleIdx="3" presStyleCnt="4"/>
      <dgm:spPr/>
      <dgm:t>
        <a:bodyPr/>
        <a:lstStyle/>
        <a:p>
          <a:endParaRPr lang="ru-RU"/>
        </a:p>
      </dgm:t>
    </dgm:pt>
    <dgm:pt modelId="{96B340F8-798E-4A97-9B55-70EA2E9FAA99}" type="pres">
      <dgm:prSet presAssocID="{E146125A-F7A3-4911-B0A4-85C8CD2AF8C5}" presName="connTx" presStyleLbl="parChTrans1D2" presStyleIdx="3" presStyleCnt="4"/>
      <dgm:spPr/>
      <dgm:t>
        <a:bodyPr/>
        <a:lstStyle/>
        <a:p>
          <a:endParaRPr lang="ru-RU"/>
        </a:p>
      </dgm:t>
    </dgm:pt>
    <dgm:pt modelId="{BD09A3F0-9E38-4039-B626-31F079002050}" type="pres">
      <dgm:prSet presAssocID="{79D44F66-6A17-43A1-A0A6-F7EA09A742FB}" presName="Name30" presStyleCnt="0"/>
      <dgm:spPr/>
    </dgm:pt>
    <dgm:pt modelId="{E64C99A8-3899-45EE-BA7D-A0386B6739D5}" type="pres">
      <dgm:prSet presAssocID="{79D44F66-6A17-43A1-A0A6-F7EA09A742FB}" presName="level2Shape" presStyleLbl="node2" presStyleIdx="3" presStyleCnt="4" custLinFactNeighborX="2028" custLinFactNeighborY="0"/>
      <dgm:spPr/>
      <dgm:t>
        <a:bodyPr/>
        <a:lstStyle/>
        <a:p>
          <a:endParaRPr lang="ru-RU"/>
        </a:p>
      </dgm:t>
    </dgm:pt>
    <dgm:pt modelId="{21FE716E-A031-4953-90F5-52EFDE5C1D41}" type="pres">
      <dgm:prSet presAssocID="{79D44F66-6A17-43A1-A0A6-F7EA09A742FB}" presName="hierChild3" presStyleCnt="0"/>
      <dgm:spPr/>
    </dgm:pt>
    <dgm:pt modelId="{62733598-45B0-4DCD-97BE-AFA574C5D3F6}" type="pres">
      <dgm:prSet presAssocID="{AB3FB229-4EC4-43E1-91C6-9B8E750A2ACC}" presName="Name25" presStyleLbl="parChTrans1D3" presStyleIdx="3" presStyleCnt="5"/>
      <dgm:spPr/>
      <dgm:t>
        <a:bodyPr/>
        <a:lstStyle/>
        <a:p>
          <a:endParaRPr lang="ru-RU"/>
        </a:p>
      </dgm:t>
    </dgm:pt>
    <dgm:pt modelId="{EDE13C8B-84A5-4105-97FB-9B73DF82891A}" type="pres">
      <dgm:prSet presAssocID="{AB3FB229-4EC4-43E1-91C6-9B8E750A2ACC}" presName="connTx" presStyleLbl="parChTrans1D3" presStyleIdx="3" presStyleCnt="5"/>
      <dgm:spPr/>
      <dgm:t>
        <a:bodyPr/>
        <a:lstStyle/>
        <a:p>
          <a:endParaRPr lang="ru-RU"/>
        </a:p>
      </dgm:t>
    </dgm:pt>
    <dgm:pt modelId="{D7F4C878-8283-4AAE-A50E-CBC750F4B444}" type="pres">
      <dgm:prSet presAssocID="{6700A87E-4D7E-4A78-889C-1B91EA28227D}" presName="Name30" presStyleCnt="0"/>
      <dgm:spPr/>
    </dgm:pt>
    <dgm:pt modelId="{4F178771-931E-44D9-A8BE-378925E2DACE}" type="pres">
      <dgm:prSet presAssocID="{6700A87E-4D7E-4A78-889C-1B91EA28227D}" presName="level2Shape" presStyleLbl="node3" presStyleIdx="3" presStyleCnt="5" custLinFactNeighborX="2028" custLinFactNeighborY="0"/>
      <dgm:spPr/>
      <dgm:t>
        <a:bodyPr/>
        <a:lstStyle/>
        <a:p>
          <a:endParaRPr lang="ru-RU"/>
        </a:p>
      </dgm:t>
    </dgm:pt>
    <dgm:pt modelId="{979AD3DD-02A6-4AB9-B248-448F1AC2DE64}" type="pres">
      <dgm:prSet presAssocID="{6700A87E-4D7E-4A78-889C-1B91EA28227D}" presName="hierChild3" presStyleCnt="0"/>
      <dgm:spPr/>
    </dgm:pt>
    <dgm:pt modelId="{C41A1BC0-1629-4FEB-B277-70ECA06AF8E6}" type="pres">
      <dgm:prSet presAssocID="{9C7E06F5-015A-455C-B1DD-8CA12A01086E}" presName="Name25" presStyleLbl="parChTrans1D3" presStyleIdx="4" presStyleCnt="5"/>
      <dgm:spPr/>
      <dgm:t>
        <a:bodyPr/>
        <a:lstStyle/>
        <a:p>
          <a:endParaRPr lang="ru-RU"/>
        </a:p>
      </dgm:t>
    </dgm:pt>
    <dgm:pt modelId="{CFA68B81-5E68-4EAD-ADDF-1F03A3202E25}" type="pres">
      <dgm:prSet presAssocID="{9C7E06F5-015A-455C-B1DD-8CA12A01086E}" presName="connTx" presStyleLbl="parChTrans1D3" presStyleIdx="4" presStyleCnt="5"/>
      <dgm:spPr/>
      <dgm:t>
        <a:bodyPr/>
        <a:lstStyle/>
        <a:p>
          <a:endParaRPr lang="ru-RU"/>
        </a:p>
      </dgm:t>
    </dgm:pt>
    <dgm:pt modelId="{6D5738E9-5F7F-4615-A357-D409C1956847}" type="pres">
      <dgm:prSet presAssocID="{1FF431EA-3D0E-4CED-B2C4-F4DD5E07CCDD}" presName="Name30" presStyleCnt="0"/>
      <dgm:spPr/>
    </dgm:pt>
    <dgm:pt modelId="{10926290-3AC0-4708-BFEC-95B9C0CA16B7}" type="pres">
      <dgm:prSet presAssocID="{1FF431EA-3D0E-4CED-B2C4-F4DD5E07CCDD}" presName="level2Shape" presStyleLbl="node3" presStyleIdx="4" presStyleCnt="5"/>
      <dgm:spPr/>
      <dgm:t>
        <a:bodyPr/>
        <a:lstStyle/>
        <a:p>
          <a:endParaRPr lang="ru-RU"/>
        </a:p>
      </dgm:t>
    </dgm:pt>
    <dgm:pt modelId="{7DB98B57-4312-4F1D-9F6A-F6C6124C0217}" type="pres">
      <dgm:prSet presAssocID="{1FF431EA-3D0E-4CED-B2C4-F4DD5E07CCDD}" presName="hierChild3" presStyleCnt="0"/>
      <dgm:spPr/>
    </dgm:pt>
    <dgm:pt modelId="{88A9BCFE-61EE-4EF4-BE36-E204C978558B}" type="pres">
      <dgm:prSet presAssocID="{95B2971A-F60A-4CBA-81A0-BDB8F91953D6}" presName="Name25" presStyleLbl="parChTrans1D4" presStyleIdx="2" presStyleCnt="4"/>
      <dgm:spPr/>
      <dgm:t>
        <a:bodyPr/>
        <a:lstStyle/>
        <a:p>
          <a:endParaRPr lang="ru-RU"/>
        </a:p>
      </dgm:t>
    </dgm:pt>
    <dgm:pt modelId="{9C9EC658-1135-45AC-85C0-AB33E70240D4}" type="pres">
      <dgm:prSet presAssocID="{95B2971A-F60A-4CBA-81A0-BDB8F91953D6}" presName="connTx" presStyleLbl="parChTrans1D4" presStyleIdx="2" presStyleCnt="4"/>
      <dgm:spPr/>
      <dgm:t>
        <a:bodyPr/>
        <a:lstStyle/>
        <a:p>
          <a:endParaRPr lang="ru-RU"/>
        </a:p>
      </dgm:t>
    </dgm:pt>
    <dgm:pt modelId="{6695BADB-B215-4786-85A0-9D2E33BBD9FB}" type="pres">
      <dgm:prSet presAssocID="{DCADFB6C-17FD-46F0-A310-36F86D96C6F2}" presName="Name30" presStyleCnt="0"/>
      <dgm:spPr/>
    </dgm:pt>
    <dgm:pt modelId="{13EE873D-C64A-44E9-AFB9-9E96A5EDFE08}" type="pres">
      <dgm:prSet presAssocID="{DCADFB6C-17FD-46F0-A310-36F86D96C6F2}" presName="level2Shape" presStyleLbl="node4" presStyleIdx="2" presStyleCnt="4"/>
      <dgm:spPr/>
      <dgm:t>
        <a:bodyPr/>
        <a:lstStyle/>
        <a:p>
          <a:endParaRPr lang="ru-RU"/>
        </a:p>
      </dgm:t>
    </dgm:pt>
    <dgm:pt modelId="{AF08D5B7-A58A-4178-BA9B-59EC9EE52D7F}" type="pres">
      <dgm:prSet presAssocID="{DCADFB6C-17FD-46F0-A310-36F86D96C6F2}" presName="hierChild3" presStyleCnt="0"/>
      <dgm:spPr/>
    </dgm:pt>
    <dgm:pt modelId="{F80D5A18-F0AC-46D2-B687-DA95FCF9F2E4}" type="pres">
      <dgm:prSet presAssocID="{0D9D1AAD-07C9-48D5-B6D2-47B06E81AFB6}" presName="Name25" presStyleLbl="parChTrans1D4" presStyleIdx="3" presStyleCnt="4"/>
      <dgm:spPr/>
      <dgm:t>
        <a:bodyPr/>
        <a:lstStyle/>
        <a:p>
          <a:endParaRPr lang="ru-RU"/>
        </a:p>
      </dgm:t>
    </dgm:pt>
    <dgm:pt modelId="{1B48BF12-4F59-4AFF-8B10-DF4549166133}" type="pres">
      <dgm:prSet presAssocID="{0D9D1AAD-07C9-48D5-B6D2-47B06E81AFB6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2966D27-39C2-4427-9059-C1788095A83A}" type="pres">
      <dgm:prSet presAssocID="{9FAD30C6-A0A0-44E5-BB61-77226EEE23E1}" presName="Name30" presStyleCnt="0"/>
      <dgm:spPr/>
    </dgm:pt>
    <dgm:pt modelId="{D2A32E55-894F-4009-9FF9-3235A2833BF7}" type="pres">
      <dgm:prSet presAssocID="{9FAD30C6-A0A0-44E5-BB61-77226EEE23E1}" presName="level2Shape" presStyleLbl="node4" presStyleIdx="3" presStyleCnt="4"/>
      <dgm:spPr/>
      <dgm:t>
        <a:bodyPr/>
        <a:lstStyle/>
        <a:p>
          <a:endParaRPr lang="ru-RU"/>
        </a:p>
      </dgm:t>
    </dgm:pt>
    <dgm:pt modelId="{7DE7F071-7920-4EFD-9043-28C56C4B6BAF}" type="pres">
      <dgm:prSet presAssocID="{9FAD30C6-A0A0-44E5-BB61-77226EEE23E1}" presName="hierChild3" presStyleCnt="0"/>
      <dgm:spPr/>
    </dgm:pt>
    <dgm:pt modelId="{FA0C2E4C-D3D0-40D9-AAAF-E4105ACC3724}" type="pres">
      <dgm:prSet presAssocID="{5D1D7AFD-15F4-4D63-82C1-1197E2A6358F}" presName="bgShapesFlow" presStyleCnt="0"/>
      <dgm:spPr/>
    </dgm:pt>
  </dgm:ptLst>
  <dgm:cxnLst>
    <dgm:cxn modelId="{F6E8470D-C871-475F-9BAF-04139C02C843}" srcId="{1FF431EA-3D0E-4CED-B2C4-F4DD5E07CCDD}" destId="{9FAD30C6-A0A0-44E5-BB61-77226EEE23E1}" srcOrd="1" destOrd="0" parTransId="{0D9D1AAD-07C9-48D5-B6D2-47B06E81AFB6}" sibTransId="{DA975E90-2E0C-4D2E-90EF-A38BA3D45933}"/>
    <dgm:cxn modelId="{176D91ED-1BE1-4E25-BCD3-E4709413EA54}" type="presOf" srcId="{1FF431EA-3D0E-4CED-B2C4-F4DD5E07CCDD}" destId="{10926290-3AC0-4708-BFEC-95B9C0CA16B7}" srcOrd="0" destOrd="0" presId="urn:microsoft.com/office/officeart/2005/8/layout/hierarchy5"/>
    <dgm:cxn modelId="{5DD371DF-B76D-4F49-8DB9-F504CA3D39F3}" type="presOf" srcId="{E146125A-F7A3-4911-B0A4-85C8CD2AF8C5}" destId="{00E9548A-A10E-4EAB-8C33-928753EBAD98}" srcOrd="0" destOrd="0" presId="urn:microsoft.com/office/officeart/2005/8/layout/hierarchy5"/>
    <dgm:cxn modelId="{417474BF-C447-4BEC-91DA-DFDAA564702C}" srcId="{3DB7FE99-4C43-4A16-B2AD-D17F1280B3EF}" destId="{EB1B1E73-E4B4-48F0-909A-307F16A69033}" srcOrd="1" destOrd="0" parTransId="{9D598CB6-EA23-41BB-BA38-886D5493CD6B}" sibTransId="{9B15BCA4-BD3A-4BED-B64E-D97D7B3ECA07}"/>
    <dgm:cxn modelId="{9386B75D-1C03-4615-9BD6-0B7978CB6B6E}" srcId="{79D44F66-6A17-43A1-A0A6-F7EA09A742FB}" destId="{6700A87E-4D7E-4A78-889C-1B91EA28227D}" srcOrd="0" destOrd="0" parTransId="{AB3FB229-4EC4-43E1-91C6-9B8E750A2ACC}" sibTransId="{466A168F-0E65-4355-BF56-96317469B2AB}"/>
    <dgm:cxn modelId="{C6E9E5D7-3ADC-486A-94E2-11F01EC056B9}" type="presOf" srcId="{0416C93C-0B85-4083-9088-205D57BD4969}" destId="{A52FE523-997E-4D7F-AE96-F8D1BE57FACC}" srcOrd="1" destOrd="0" presId="urn:microsoft.com/office/officeart/2005/8/layout/hierarchy5"/>
    <dgm:cxn modelId="{41D3BC35-46D2-479A-B14B-4F56DF9B7CA8}" type="presOf" srcId="{2288702E-89DC-4158-8B85-6E0E72A00D3C}" destId="{B7A88B4B-8189-4BF6-ADCF-1E4B8536BF38}" srcOrd="1" destOrd="0" presId="urn:microsoft.com/office/officeart/2005/8/layout/hierarchy5"/>
    <dgm:cxn modelId="{81D1B24F-1DCB-4B69-9BAE-B1BBE7B43AEE}" type="presOf" srcId="{5D1D7AFD-15F4-4D63-82C1-1197E2A6358F}" destId="{D1360494-2885-46E9-8211-1194E128C455}" srcOrd="0" destOrd="0" presId="urn:microsoft.com/office/officeart/2005/8/layout/hierarchy5"/>
    <dgm:cxn modelId="{4EB49323-68F8-4F0E-BA45-78DCF7C8D45A}" type="presOf" srcId="{0D9D1AAD-07C9-48D5-B6D2-47B06E81AFB6}" destId="{F80D5A18-F0AC-46D2-B687-DA95FCF9F2E4}" srcOrd="0" destOrd="0" presId="urn:microsoft.com/office/officeart/2005/8/layout/hierarchy5"/>
    <dgm:cxn modelId="{42ADB7D9-D51F-4F39-B58D-5989AE84C7FA}" type="presOf" srcId="{B5C55B91-711F-4E61-BA77-1EB03DC74EA5}" destId="{C91E2434-2773-4835-BD78-4B303AD00E8A}" srcOrd="0" destOrd="0" presId="urn:microsoft.com/office/officeart/2005/8/layout/hierarchy5"/>
    <dgm:cxn modelId="{F10C824C-AE11-4700-929C-376E3B280C85}" type="presOf" srcId="{E146125A-F7A3-4911-B0A4-85C8CD2AF8C5}" destId="{96B340F8-798E-4A97-9B55-70EA2E9FAA99}" srcOrd="1" destOrd="0" presId="urn:microsoft.com/office/officeart/2005/8/layout/hierarchy5"/>
    <dgm:cxn modelId="{7538B915-AF33-4D93-9BD6-09FFCB7BAFC0}" type="presOf" srcId="{9C7E06F5-015A-455C-B1DD-8CA12A01086E}" destId="{C41A1BC0-1629-4FEB-B277-70ECA06AF8E6}" srcOrd="0" destOrd="0" presId="urn:microsoft.com/office/officeart/2005/8/layout/hierarchy5"/>
    <dgm:cxn modelId="{08B6E72D-C400-49D7-9B8B-BFC72A4A5031}" type="presOf" srcId="{9212E240-BB2A-45D0-A7B9-42DB62B06568}" destId="{9D55EB43-D10D-46E7-92A9-DBD250334BD2}" srcOrd="0" destOrd="0" presId="urn:microsoft.com/office/officeart/2005/8/layout/hierarchy5"/>
    <dgm:cxn modelId="{DF360DA6-6C52-45D3-9020-1F5E1CBCB58E}" type="presOf" srcId="{0416C93C-0B85-4083-9088-205D57BD4969}" destId="{74DF9996-A34A-4982-9ACB-F15EA7BD9D02}" srcOrd="0" destOrd="0" presId="urn:microsoft.com/office/officeart/2005/8/layout/hierarchy5"/>
    <dgm:cxn modelId="{6A23813B-9495-4B12-A4C4-D98C6AC0327A}" type="presOf" srcId="{3876D624-0AA9-4A63-8A62-86F988C9F138}" destId="{7ED57FB2-D523-40DC-8C4C-48148C231035}" srcOrd="0" destOrd="0" presId="urn:microsoft.com/office/officeart/2005/8/layout/hierarchy5"/>
    <dgm:cxn modelId="{F8C06BF5-9B02-4C85-A0B6-5760FEE7C578}" type="presOf" srcId="{66D21840-A29F-4CC7-92B5-62A28EB9D67D}" destId="{AC790338-D343-4366-8521-30CAFFD8B367}" srcOrd="0" destOrd="0" presId="urn:microsoft.com/office/officeart/2005/8/layout/hierarchy5"/>
    <dgm:cxn modelId="{6118D58C-B7F1-42ED-9CDC-297D652E6196}" type="presOf" srcId="{DDA069D9-F64F-4739-86CC-9C1265C2E80B}" destId="{A233C0A8-B2E2-4B1F-98AA-EC1161758B39}" srcOrd="1" destOrd="0" presId="urn:microsoft.com/office/officeart/2005/8/layout/hierarchy5"/>
    <dgm:cxn modelId="{FD8C5BC6-0E99-4FA2-ABE5-3D87BDF42279}" srcId="{661D7E94-AD30-4EB8-B2C9-5C1699C1469F}" destId="{99D83AD6-75BD-4827-821E-D3220491C746}" srcOrd="1" destOrd="0" parTransId="{C639BAED-C1AC-4CB7-B591-CFD238796597}" sibTransId="{3849F11E-FA9F-41A5-9AC5-DDF551788428}"/>
    <dgm:cxn modelId="{2B27334F-BECA-4697-8825-B9FE0B664376}" type="presOf" srcId="{DDA069D9-F64F-4739-86CC-9C1265C2E80B}" destId="{5E684E50-C798-49F0-B37D-1CC61D3156DB}" srcOrd="0" destOrd="0" presId="urn:microsoft.com/office/officeart/2005/8/layout/hierarchy5"/>
    <dgm:cxn modelId="{14003C93-9C04-4B01-95F7-689D6828500C}" type="presOf" srcId="{C3C98915-8493-41A3-9F9C-1F65CA18B828}" destId="{47E17550-B804-48C6-BC26-DF3D75E56AC5}" srcOrd="0" destOrd="0" presId="urn:microsoft.com/office/officeart/2005/8/layout/hierarchy5"/>
    <dgm:cxn modelId="{F1C7846B-3157-49C3-9767-8621A94A500E}" srcId="{661D7E94-AD30-4EB8-B2C9-5C1699C1469F}" destId="{3DB7FE99-4C43-4A16-B2AD-D17F1280B3EF}" srcOrd="2" destOrd="0" parTransId="{2288702E-89DC-4158-8B85-6E0E72A00D3C}" sibTransId="{5C0AE6B7-218A-4947-86DD-0E5BD3EA8B6B}"/>
    <dgm:cxn modelId="{D9E390A3-D4A3-44A4-83ED-9ABA16E8086D}" srcId="{661D7E94-AD30-4EB8-B2C9-5C1699C1469F}" destId="{66D21840-A29F-4CC7-92B5-62A28EB9D67D}" srcOrd="0" destOrd="0" parTransId="{DDA069D9-F64F-4739-86CC-9C1265C2E80B}" sibTransId="{8D0B9D83-EDCB-408C-9029-8B6FC045696B}"/>
    <dgm:cxn modelId="{EB24948E-9C7B-4AA5-9380-5B0FBC599354}" type="presOf" srcId="{9D598CB6-EA23-41BB-BA38-886D5493CD6B}" destId="{D7E96941-6928-4772-BB43-C0F97729BE7B}" srcOrd="1" destOrd="0" presId="urn:microsoft.com/office/officeart/2005/8/layout/hierarchy5"/>
    <dgm:cxn modelId="{AAB987DF-3D45-4A72-B067-190793CE92CB}" type="presOf" srcId="{95B2971A-F60A-4CBA-81A0-BDB8F91953D6}" destId="{9C9EC658-1135-45AC-85C0-AB33E70240D4}" srcOrd="1" destOrd="0" presId="urn:microsoft.com/office/officeart/2005/8/layout/hierarchy5"/>
    <dgm:cxn modelId="{4A6650A8-EFE2-4B8B-B623-392ED7AD5BED}" type="presOf" srcId="{DCADFB6C-17FD-46F0-A310-36F86D96C6F2}" destId="{13EE873D-C64A-44E9-AFB9-9E96A5EDFE08}" srcOrd="0" destOrd="0" presId="urn:microsoft.com/office/officeart/2005/8/layout/hierarchy5"/>
    <dgm:cxn modelId="{29052611-4D22-4F5E-AC94-FF6F681EA97B}" type="presOf" srcId="{C639BAED-C1AC-4CB7-B591-CFD238796597}" destId="{ED74166F-6E1A-415C-B3C2-B2342A184506}" srcOrd="0" destOrd="0" presId="urn:microsoft.com/office/officeart/2005/8/layout/hierarchy5"/>
    <dgm:cxn modelId="{37725807-5656-4383-B602-A1385C92B65E}" type="presOf" srcId="{95B2971A-F60A-4CBA-81A0-BDB8F91953D6}" destId="{88A9BCFE-61EE-4EF4-BE36-E204C978558B}" srcOrd="0" destOrd="0" presId="urn:microsoft.com/office/officeart/2005/8/layout/hierarchy5"/>
    <dgm:cxn modelId="{333E489B-BF66-4E16-8623-55D7F52CD4DC}" type="presOf" srcId="{9F2CA3F9-C856-4278-AB6E-F9FD78FFA7A6}" destId="{C7D20253-F80D-4B7E-ABA8-488E5C308202}" srcOrd="1" destOrd="0" presId="urn:microsoft.com/office/officeart/2005/8/layout/hierarchy5"/>
    <dgm:cxn modelId="{624B584E-9C49-4CF9-972E-B5BAA455B6B5}" type="presOf" srcId="{DAA531E9-10ED-42B2-BD5C-F8C06D1273DF}" destId="{248E5715-0457-4A85-A3C0-4B45B5EBC106}" srcOrd="0" destOrd="0" presId="urn:microsoft.com/office/officeart/2005/8/layout/hierarchy5"/>
    <dgm:cxn modelId="{A45F6AC5-524E-4CEE-BC78-DD6D9C5A8EA6}" type="presOf" srcId="{C639BAED-C1AC-4CB7-B591-CFD238796597}" destId="{C9E14501-B16B-4D5D-A397-EA944AC7B6C4}" srcOrd="1" destOrd="0" presId="urn:microsoft.com/office/officeart/2005/8/layout/hierarchy5"/>
    <dgm:cxn modelId="{A08D3D8C-1E48-448F-BCAD-E9996BE0B7AC}" type="presOf" srcId="{6700A87E-4D7E-4A78-889C-1B91EA28227D}" destId="{4F178771-931E-44D9-A8BE-378925E2DACE}" srcOrd="0" destOrd="0" presId="urn:microsoft.com/office/officeart/2005/8/layout/hierarchy5"/>
    <dgm:cxn modelId="{BE6D19E4-A893-4CA7-A812-218238750568}" type="presOf" srcId="{9212E240-BB2A-45D0-A7B9-42DB62B06568}" destId="{3D217CE6-BE43-45F5-8593-27B0A2D69959}" srcOrd="1" destOrd="0" presId="urn:microsoft.com/office/officeart/2005/8/layout/hierarchy5"/>
    <dgm:cxn modelId="{4F564667-7057-4925-8F8F-84A18761755A}" srcId="{5D1D7AFD-15F4-4D63-82C1-1197E2A6358F}" destId="{C3C98915-8493-41A3-9F9C-1F65CA18B828}" srcOrd="0" destOrd="0" parTransId="{38403502-3B48-4C2F-B1CE-1AF7F87B8B2F}" sibTransId="{D1E3E9DF-C5B6-4339-A53B-86166490BC1C}"/>
    <dgm:cxn modelId="{41E870BA-2DF3-43D7-8BEE-702B35E1186F}" srcId="{3DB7FE99-4C43-4A16-B2AD-D17F1280B3EF}" destId="{3876D624-0AA9-4A63-8A62-86F988C9F138}" srcOrd="0" destOrd="0" parTransId="{9F2CA3F9-C856-4278-AB6E-F9FD78FFA7A6}" sibTransId="{8574B3F2-6650-484A-9F35-C231B9A0B327}"/>
    <dgm:cxn modelId="{36BBFC32-25C9-4270-9A86-45014D7C7FF2}" type="presOf" srcId="{99D83AD6-75BD-4827-821E-D3220491C746}" destId="{7B7F5D91-651F-49C8-8839-33BC9A9CD7A9}" srcOrd="0" destOrd="0" presId="urn:microsoft.com/office/officeart/2005/8/layout/hierarchy5"/>
    <dgm:cxn modelId="{6DB46153-5DFB-4CC6-B701-90CF39CD51B9}" type="presOf" srcId="{2288702E-89DC-4158-8B85-6E0E72A00D3C}" destId="{1C7C52BB-DCFF-45E4-9613-24593CFACB7C}" srcOrd="0" destOrd="0" presId="urn:microsoft.com/office/officeart/2005/8/layout/hierarchy5"/>
    <dgm:cxn modelId="{AFAE9276-8675-4B0F-988F-98D68DE46274}" type="presOf" srcId="{EB1B1E73-E4B4-48F0-909A-307F16A69033}" destId="{D2635CE0-41B2-48CD-B372-4AFAB7243D38}" srcOrd="0" destOrd="0" presId="urn:microsoft.com/office/officeart/2005/8/layout/hierarchy5"/>
    <dgm:cxn modelId="{ED30A35C-1B22-467A-B24F-305ACFC80F5A}" type="presOf" srcId="{0D9D1AAD-07C9-48D5-B6D2-47B06E81AFB6}" destId="{1B48BF12-4F59-4AFF-8B10-DF4549166133}" srcOrd="1" destOrd="0" presId="urn:microsoft.com/office/officeart/2005/8/layout/hierarchy5"/>
    <dgm:cxn modelId="{828A5F5A-D6BB-4A63-91DD-6CF266B5ABF0}" srcId="{C3C98915-8493-41A3-9F9C-1F65CA18B828}" destId="{79D44F66-6A17-43A1-A0A6-F7EA09A742FB}" srcOrd="3" destOrd="0" parTransId="{E146125A-F7A3-4911-B0A4-85C8CD2AF8C5}" sibTransId="{F418AA2C-1BB2-47E3-A82F-137FDCA57C30}"/>
    <dgm:cxn modelId="{46A6810B-0E66-47A5-95EF-CEE066F0D2E5}" type="presOf" srcId="{9FAD30C6-A0A0-44E5-BB61-77226EEE23E1}" destId="{D2A32E55-894F-4009-9FF9-3235A2833BF7}" srcOrd="0" destOrd="0" presId="urn:microsoft.com/office/officeart/2005/8/layout/hierarchy5"/>
    <dgm:cxn modelId="{CDAF29D6-BCA6-4E2A-B175-E4599C6DC86D}" srcId="{C3C98915-8493-41A3-9F9C-1F65CA18B828}" destId="{3F6797BD-0A51-4009-B736-5EF1B331D26E}" srcOrd="1" destOrd="0" parTransId="{DAA531E9-10ED-42B2-BD5C-F8C06D1273DF}" sibTransId="{0443FDE6-84AE-4A49-83BF-CF52E3A6F33E}"/>
    <dgm:cxn modelId="{F2E6BCA9-13CA-4545-A283-19C7A5D964E0}" srcId="{79D44F66-6A17-43A1-A0A6-F7EA09A742FB}" destId="{1FF431EA-3D0E-4CED-B2C4-F4DD5E07CCDD}" srcOrd="1" destOrd="0" parTransId="{9C7E06F5-015A-455C-B1DD-8CA12A01086E}" sibTransId="{92BCDB9A-0E37-428F-B3D7-B59D50E3B1BE}"/>
    <dgm:cxn modelId="{4183F757-B53E-42DC-B50C-E51F652E627D}" srcId="{C3C98915-8493-41A3-9F9C-1F65CA18B828}" destId="{B5C55B91-711F-4E61-BA77-1EB03DC74EA5}" srcOrd="0" destOrd="0" parTransId="{9212E240-BB2A-45D0-A7B9-42DB62B06568}" sibTransId="{777397EF-9DFE-4EDC-8DFB-7A99AE0CF24E}"/>
    <dgm:cxn modelId="{C5C793E7-3C35-415D-A11C-323C8EE8432C}" type="presOf" srcId="{DAA531E9-10ED-42B2-BD5C-F8C06D1273DF}" destId="{9964E040-9012-4460-9BEF-AE14F8187015}" srcOrd="1" destOrd="0" presId="urn:microsoft.com/office/officeart/2005/8/layout/hierarchy5"/>
    <dgm:cxn modelId="{68DAA7E1-A0C6-4E6D-9F3E-645D15223731}" type="presOf" srcId="{AB3FB229-4EC4-43E1-91C6-9B8E750A2ACC}" destId="{EDE13C8B-84A5-4105-97FB-9B73DF82891A}" srcOrd="1" destOrd="0" presId="urn:microsoft.com/office/officeart/2005/8/layout/hierarchy5"/>
    <dgm:cxn modelId="{11D424C3-7606-4544-9B51-19E9F1A651BA}" type="presOf" srcId="{79D44F66-6A17-43A1-A0A6-F7EA09A742FB}" destId="{E64C99A8-3899-45EE-BA7D-A0386B6739D5}" srcOrd="0" destOrd="0" presId="urn:microsoft.com/office/officeart/2005/8/layout/hierarchy5"/>
    <dgm:cxn modelId="{447B1B22-D126-46F5-BFC3-A562D0F0D38B}" type="presOf" srcId="{9F2CA3F9-C856-4278-AB6E-F9FD78FFA7A6}" destId="{8FCA9C59-FEB0-4269-B1B7-FD7F50E2F092}" srcOrd="0" destOrd="0" presId="urn:microsoft.com/office/officeart/2005/8/layout/hierarchy5"/>
    <dgm:cxn modelId="{61FE10BF-3A34-4AC0-ADB0-22AE8FC835D6}" type="presOf" srcId="{AB3FB229-4EC4-43E1-91C6-9B8E750A2ACC}" destId="{62733598-45B0-4DCD-97BE-AFA574C5D3F6}" srcOrd="0" destOrd="0" presId="urn:microsoft.com/office/officeart/2005/8/layout/hierarchy5"/>
    <dgm:cxn modelId="{32750184-C2F1-4D35-9B72-06C714F032F5}" type="presOf" srcId="{3F6797BD-0A51-4009-B736-5EF1B331D26E}" destId="{EBABC8BD-34AB-4310-A63D-D816139AAB81}" srcOrd="0" destOrd="0" presId="urn:microsoft.com/office/officeart/2005/8/layout/hierarchy5"/>
    <dgm:cxn modelId="{33BE1E1C-9F74-4E6D-B9FB-AC33A7FA3411}" type="presOf" srcId="{9C7E06F5-015A-455C-B1DD-8CA12A01086E}" destId="{CFA68B81-5E68-4EAD-ADDF-1F03A3202E25}" srcOrd="1" destOrd="0" presId="urn:microsoft.com/office/officeart/2005/8/layout/hierarchy5"/>
    <dgm:cxn modelId="{8BC341FE-6C20-4BBD-B8AE-CB5B0572D5EE}" type="presOf" srcId="{9D598CB6-EA23-41BB-BA38-886D5493CD6B}" destId="{6B30BE71-8D32-4B91-9B62-959FD07C4852}" srcOrd="0" destOrd="0" presId="urn:microsoft.com/office/officeart/2005/8/layout/hierarchy5"/>
    <dgm:cxn modelId="{05F08009-CEDF-4DEB-B931-DA1EB661B3C3}" srcId="{C3C98915-8493-41A3-9F9C-1F65CA18B828}" destId="{661D7E94-AD30-4EB8-B2C9-5C1699C1469F}" srcOrd="2" destOrd="0" parTransId="{0416C93C-0B85-4083-9088-205D57BD4969}" sibTransId="{CA7E1E2A-E354-4DDB-9361-4432D9984740}"/>
    <dgm:cxn modelId="{F0A8B6D6-097A-4345-8CA5-8D0E23ABD87D}" type="presOf" srcId="{661D7E94-AD30-4EB8-B2C9-5C1699C1469F}" destId="{A386DB39-7CD1-482A-A4B7-F54802B0AA58}" srcOrd="0" destOrd="0" presId="urn:microsoft.com/office/officeart/2005/8/layout/hierarchy5"/>
    <dgm:cxn modelId="{1B0F269B-4E79-450C-AF21-0E6FE6CA225A}" type="presOf" srcId="{3DB7FE99-4C43-4A16-B2AD-D17F1280B3EF}" destId="{23775701-AF9C-4397-835B-DA8BBA32268B}" srcOrd="0" destOrd="0" presId="urn:microsoft.com/office/officeart/2005/8/layout/hierarchy5"/>
    <dgm:cxn modelId="{A92113FF-2B1F-4386-A9B4-2FD4D151F47E}" srcId="{1FF431EA-3D0E-4CED-B2C4-F4DD5E07CCDD}" destId="{DCADFB6C-17FD-46F0-A310-36F86D96C6F2}" srcOrd="0" destOrd="0" parTransId="{95B2971A-F60A-4CBA-81A0-BDB8F91953D6}" sibTransId="{8591765B-EAB8-4223-8874-522563CD9D15}"/>
    <dgm:cxn modelId="{FD5B6EBA-B2F8-4B79-AA33-A30343CFBE50}" type="presParOf" srcId="{D1360494-2885-46E9-8211-1194E128C455}" destId="{D26A5028-8BA5-40CB-847D-E897935175C5}" srcOrd="0" destOrd="0" presId="urn:microsoft.com/office/officeart/2005/8/layout/hierarchy5"/>
    <dgm:cxn modelId="{65643C4D-9377-43B4-BC6A-47DE7D7BC621}" type="presParOf" srcId="{D26A5028-8BA5-40CB-847D-E897935175C5}" destId="{A8C0D77A-EF05-4376-8762-9B626AA39084}" srcOrd="0" destOrd="0" presId="urn:microsoft.com/office/officeart/2005/8/layout/hierarchy5"/>
    <dgm:cxn modelId="{4C23F779-2E86-4736-8D40-18D6EF6A1F03}" type="presParOf" srcId="{A8C0D77A-EF05-4376-8762-9B626AA39084}" destId="{AD49621D-E919-457E-A8DA-76B49073BC59}" srcOrd="0" destOrd="0" presId="urn:microsoft.com/office/officeart/2005/8/layout/hierarchy5"/>
    <dgm:cxn modelId="{D5159BD8-BF8E-4DD2-826D-5D2DE4D75294}" type="presParOf" srcId="{AD49621D-E919-457E-A8DA-76B49073BC59}" destId="{47E17550-B804-48C6-BC26-DF3D75E56AC5}" srcOrd="0" destOrd="0" presId="urn:microsoft.com/office/officeart/2005/8/layout/hierarchy5"/>
    <dgm:cxn modelId="{DE6FAD01-0165-459F-AA5E-76320ED578F5}" type="presParOf" srcId="{AD49621D-E919-457E-A8DA-76B49073BC59}" destId="{F4A72990-1946-4288-8155-B3CF5E950618}" srcOrd="1" destOrd="0" presId="urn:microsoft.com/office/officeart/2005/8/layout/hierarchy5"/>
    <dgm:cxn modelId="{870B277D-9879-4D63-A183-E2558DB65AFC}" type="presParOf" srcId="{F4A72990-1946-4288-8155-B3CF5E950618}" destId="{9D55EB43-D10D-46E7-92A9-DBD250334BD2}" srcOrd="0" destOrd="0" presId="urn:microsoft.com/office/officeart/2005/8/layout/hierarchy5"/>
    <dgm:cxn modelId="{6E99B7AB-8A32-42A0-AE9F-BABD94E43859}" type="presParOf" srcId="{9D55EB43-D10D-46E7-92A9-DBD250334BD2}" destId="{3D217CE6-BE43-45F5-8593-27B0A2D69959}" srcOrd="0" destOrd="0" presId="urn:microsoft.com/office/officeart/2005/8/layout/hierarchy5"/>
    <dgm:cxn modelId="{AC99AAC5-4888-480B-A348-0F75A8413B38}" type="presParOf" srcId="{F4A72990-1946-4288-8155-B3CF5E950618}" destId="{014FB88D-B6D0-4E20-8B1C-041D2B21FE2D}" srcOrd="1" destOrd="0" presId="urn:microsoft.com/office/officeart/2005/8/layout/hierarchy5"/>
    <dgm:cxn modelId="{6BAAEDCF-3EFD-47C1-BF4F-10C809B34A27}" type="presParOf" srcId="{014FB88D-B6D0-4E20-8B1C-041D2B21FE2D}" destId="{C91E2434-2773-4835-BD78-4B303AD00E8A}" srcOrd="0" destOrd="0" presId="urn:microsoft.com/office/officeart/2005/8/layout/hierarchy5"/>
    <dgm:cxn modelId="{634049C1-B240-4697-9839-1B880B29DB8F}" type="presParOf" srcId="{014FB88D-B6D0-4E20-8B1C-041D2B21FE2D}" destId="{F896D512-AB9D-4E22-9024-0240413F5246}" srcOrd="1" destOrd="0" presId="urn:microsoft.com/office/officeart/2005/8/layout/hierarchy5"/>
    <dgm:cxn modelId="{FB72EFC9-A6DF-4928-B08E-B12ECBF02A92}" type="presParOf" srcId="{F4A72990-1946-4288-8155-B3CF5E950618}" destId="{248E5715-0457-4A85-A3C0-4B45B5EBC106}" srcOrd="2" destOrd="0" presId="urn:microsoft.com/office/officeart/2005/8/layout/hierarchy5"/>
    <dgm:cxn modelId="{F656690D-100E-42FC-8D7E-E7A994FC6B20}" type="presParOf" srcId="{248E5715-0457-4A85-A3C0-4B45B5EBC106}" destId="{9964E040-9012-4460-9BEF-AE14F8187015}" srcOrd="0" destOrd="0" presId="urn:microsoft.com/office/officeart/2005/8/layout/hierarchy5"/>
    <dgm:cxn modelId="{696D877B-FEB3-46AB-86AB-C38863ECD78A}" type="presParOf" srcId="{F4A72990-1946-4288-8155-B3CF5E950618}" destId="{0FC00295-4D53-4271-8A0D-7C374733EB9B}" srcOrd="3" destOrd="0" presId="urn:microsoft.com/office/officeart/2005/8/layout/hierarchy5"/>
    <dgm:cxn modelId="{CEB8DFF3-74AC-4C62-BA08-CA2DC12C4138}" type="presParOf" srcId="{0FC00295-4D53-4271-8A0D-7C374733EB9B}" destId="{EBABC8BD-34AB-4310-A63D-D816139AAB81}" srcOrd="0" destOrd="0" presId="urn:microsoft.com/office/officeart/2005/8/layout/hierarchy5"/>
    <dgm:cxn modelId="{596F58BB-2988-4CAD-BFA3-3C3B1D9EE9ED}" type="presParOf" srcId="{0FC00295-4D53-4271-8A0D-7C374733EB9B}" destId="{A8C191C0-899C-4E1B-9F44-52A7700162E0}" srcOrd="1" destOrd="0" presId="urn:microsoft.com/office/officeart/2005/8/layout/hierarchy5"/>
    <dgm:cxn modelId="{773AC184-9721-4949-8861-C7C6A4504B23}" type="presParOf" srcId="{F4A72990-1946-4288-8155-B3CF5E950618}" destId="{74DF9996-A34A-4982-9ACB-F15EA7BD9D02}" srcOrd="4" destOrd="0" presId="urn:microsoft.com/office/officeart/2005/8/layout/hierarchy5"/>
    <dgm:cxn modelId="{101C1FFE-432A-4A84-9FFC-E266373E8333}" type="presParOf" srcId="{74DF9996-A34A-4982-9ACB-F15EA7BD9D02}" destId="{A52FE523-997E-4D7F-AE96-F8D1BE57FACC}" srcOrd="0" destOrd="0" presId="urn:microsoft.com/office/officeart/2005/8/layout/hierarchy5"/>
    <dgm:cxn modelId="{93E6F166-F8F0-4704-A9A0-0202017F0F99}" type="presParOf" srcId="{F4A72990-1946-4288-8155-B3CF5E950618}" destId="{A5314392-CB25-4F88-B796-26FAE89E83A4}" srcOrd="5" destOrd="0" presId="urn:microsoft.com/office/officeart/2005/8/layout/hierarchy5"/>
    <dgm:cxn modelId="{871FB190-0352-4AF5-81A6-E526B7F77516}" type="presParOf" srcId="{A5314392-CB25-4F88-B796-26FAE89E83A4}" destId="{A386DB39-7CD1-482A-A4B7-F54802B0AA58}" srcOrd="0" destOrd="0" presId="urn:microsoft.com/office/officeart/2005/8/layout/hierarchy5"/>
    <dgm:cxn modelId="{87288975-4B6D-494C-BE07-2DA7C990BF5B}" type="presParOf" srcId="{A5314392-CB25-4F88-B796-26FAE89E83A4}" destId="{8C17FC30-EFF6-4204-BACB-B18A5EE5F2C1}" srcOrd="1" destOrd="0" presId="urn:microsoft.com/office/officeart/2005/8/layout/hierarchy5"/>
    <dgm:cxn modelId="{93529F0D-CF16-4605-AAE2-3F6DF581FA7F}" type="presParOf" srcId="{8C17FC30-EFF6-4204-BACB-B18A5EE5F2C1}" destId="{5E684E50-C798-49F0-B37D-1CC61D3156DB}" srcOrd="0" destOrd="0" presId="urn:microsoft.com/office/officeart/2005/8/layout/hierarchy5"/>
    <dgm:cxn modelId="{EC855B1E-74AD-4774-9546-81156A0B6A8F}" type="presParOf" srcId="{5E684E50-C798-49F0-B37D-1CC61D3156DB}" destId="{A233C0A8-B2E2-4B1F-98AA-EC1161758B39}" srcOrd="0" destOrd="0" presId="urn:microsoft.com/office/officeart/2005/8/layout/hierarchy5"/>
    <dgm:cxn modelId="{F604A08B-BAC2-46A5-A2F9-3DA3B9A1A2F2}" type="presParOf" srcId="{8C17FC30-EFF6-4204-BACB-B18A5EE5F2C1}" destId="{C7603579-01DC-4A6A-96F8-CE379959FD08}" srcOrd="1" destOrd="0" presId="urn:microsoft.com/office/officeart/2005/8/layout/hierarchy5"/>
    <dgm:cxn modelId="{1D5FBD21-E970-4458-B99E-F87CD3C32FDF}" type="presParOf" srcId="{C7603579-01DC-4A6A-96F8-CE379959FD08}" destId="{AC790338-D343-4366-8521-30CAFFD8B367}" srcOrd="0" destOrd="0" presId="urn:microsoft.com/office/officeart/2005/8/layout/hierarchy5"/>
    <dgm:cxn modelId="{3BDBBA8F-9544-463C-86E5-4D564BE4C00E}" type="presParOf" srcId="{C7603579-01DC-4A6A-96F8-CE379959FD08}" destId="{AEF078F5-3D16-41E1-92D9-85BEC3FAAA5C}" srcOrd="1" destOrd="0" presId="urn:microsoft.com/office/officeart/2005/8/layout/hierarchy5"/>
    <dgm:cxn modelId="{248B5051-3552-4F55-81B6-41AD15997CD3}" type="presParOf" srcId="{8C17FC30-EFF6-4204-BACB-B18A5EE5F2C1}" destId="{ED74166F-6E1A-415C-B3C2-B2342A184506}" srcOrd="2" destOrd="0" presId="urn:microsoft.com/office/officeart/2005/8/layout/hierarchy5"/>
    <dgm:cxn modelId="{F00D27D5-BB43-4B8B-9338-0342A5D492DF}" type="presParOf" srcId="{ED74166F-6E1A-415C-B3C2-B2342A184506}" destId="{C9E14501-B16B-4D5D-A397-EA944AC7B6C4}" srcOrd="0" destOrd="0" presId="urn:microsoft.com/office/officeart/2005/8/layout/hierarchy5"/>
    <dgm:cxn modelId="{4D8C5657-8D02-4DF0-9CF8-306840F6F3EA}" type="presParOf" srcId="{8C17FC30-EFF6-4204-BACB-B18A5EE5F2C1}" destId="{3C1B63D3-B335-45B4-A2AE-9EE46320AB40}" srcOrd="3" destOrd="0" presId="urn:microsoft.com/office/officeart/2005/8/layout/hierarchy5"/>
    <dgm:cxn modelId="{E48655DE-9CD6-41A8-871C-2E572A5FE627}" type="presParOf" srcId="{3C1B63D3-B335-45B4-A2AE-9EE46320AB40}" destId="{7B7F5D91-651F-49C8-8839-33BC9A9CD7A9}" srcOrd="0" destOrd="0" presId="urn:microsoft.com/office/officeart/2005/8/layout/hierarchy5"/>
    <dgm:cxn modelId="{44D4C1E3-7901-403C-9AFD-D10F5BDB35BB}" type="presParOf" srcId="{3C1B63D3-B335-45B4-A2AE-9EE46320AB40}" destId="{1CD27DCF-AE64-4CC5-8322-0C77AD5B9A68}" srcOrd="1" destOrd="0" presId="urn:microsoft.com/office/officeart/2005/8/layout/hierarchy5"/>
    <dgm:cxn modelId="{2F06B690-1942-403E-B896-7630EFC5DB82}" type="presParOf" srcId="{8C17FC30-EFF6-4204-BACB-B18A5EE5F2C1}" destId="{1C7C52BB-DCFF-45E4-9613-24593CFACB7C}" srcOrd="4" destOrd="0" presId="urn:microsoft.com/office/officeart/2005/8/layout/hierarchy5"/>
    <dgm:cxn modelId="{44CA456B-F136-41E2-92C9-07EEB57E357A}" type="presParOf" srcId="{1C7C52BB-DCFF-45E4-9613-24593CFACB7C}" destId="{B7A88B4B-8189-4BF6-ADCF-1E4B8536BF38}" srcOrd="0" destOrd="0" presId="urn:microsoft.com/office/officeart/2005/8/layout/hierarchy5"/>
    <dgm:cxn modelId="{76692365-D3F3-4DDD-B786-19CB02A0CC16}" type="presParOf" srcId="{8C17FC30-EFF6-4204-BACB-B18A5EE5F2C1}" destId="{3E30C54D-CB4E-477B-AF89-D25FA682494D}" srcOrd="5" destOrd="0" presId="urn:microsoft.com/office/officeart/2005/8/layout/hierarchy5"/>
    <dgm:cxn modelId="{9B758FD4-9962-4ABE-92C2-39CFDAE2503D}" type="presParOf" srcId="{3E30C54D-CB4E-477B-AF89-D25FA682494D}" destId="{23775701-AF9C-4397-835B-DA8BBA32268B}" srcOrd="0" destOrd="0" presId="urn:microsoft.com/office/officeart/2005/8/layout/hierarchy5"/>
    <dgm:cxn modelId="{B858F74F-FCD6-4213-ACFF-4ACFF1E6008F}" type="presParOf" srcId="{3E30C54D-CB4E-477B-AF89-D25FA682494D}" destId="{C683017C-B047-4991-B8AB-40CC474A7071}" srcOrd="1" destOrd="0" presId="urn:microsoft.com/office/officeart/2005/8/layout/hierarchy5"/>
    <dgm:cxn modelId="{AA376C1F-5F08-43BC-9C2D-6439199B011D}" type="presParOf" srcId="{C683017C-B047-4991-B8AB-40CC474A7071}" destId="{8FCA9C59-FEB0-4269-B1B7-FD7F50E2F092}" srcOrd="0" destOrd="0" presId="urn:microsoft.com/office/officeart/2005/8/layout/hierarchy5"/>
    <dgm:cxn modelId="{801E4193-5DE3-449B-8DEF-14AAD39A1BF6}" type="presParOf" srcId="{8FCA9C59-FEB0-4269-B1B7-FD7F50E2F092}" destId="{C7D20253-F80D-4B7E-ABA8-488E5C308202}" srcOrd="0" destOrd="0" presId="urn:microsoft.com/office/officeart/2005/8/layout/hierarchy5"/>
    <dgm:cxn modelId="{9F5C693E-36D2-4D24-8FD3-5A9ED36A754A}" type="presParOf" srcId="{C683017C-B047-4991-B8AB-40CC474A7071}" destId="{2AD899A0-F6DF-4C85-B883-18AFB6025ECB}" srcOrd="1" destOrd="0" presId="urn:microsoft.com/office/officeart/2005/8/layout/hierarchy5"/>
    <dgm:cxn modelId="{F746EC2D-65BA-4B11-8334-FD1F92E80E44}" type="presParOf" srcId="{2AD899A0-F6DF-4C85-B883-18AFB6025ECB}" destId="{7ED57FB2-D523-40DC-8C4C-48148C231035}" srcOrd="0" destOrd="0" presId="urn:microsoft.com/office/officeart/2005/8/layout/hierarchy5"/>
    <dgm:cxn modelId="{14D49CD7-43C1-4366-8278-31BF626538C5}" type="presParOf" srcId="{2AD899A0-F6DF-4C85-B883-18AFB6025ECB}" destId="{48428F31-5CB2-4D98-BE0E-CA476BD40830}" srcOrd="1" destOrd="0" presId="urn:microsoft.com/office/officeart/2005/8/layout/hierarchy5"/>
    <dgm:cxn modelId="{BCA6CB6E-4E8C-45DC-AF10-825D50C4E5FA}" type="presParOf" srcId="{C683017C-B047-4991-B8AB-40CC474A7071}" destId="{6B30BE71-8D32-4B91-9B62-959FD07C4852}" srcOrd="2" destOrd="0" presId="urn:microsoft.com/office/officeart/2005/8/layout/hierarchy5"/>
    <dgm:cxn modelId="{091A2549-556D-48FD-B7E6-BB4AD29EB39C}" type="presParOf" srcId="{6B30BE71-8D32-4B91-9B62-959FD07C4852}" destId="{D7E96941-6928-4772-BB43-C0F97729BE7B}" srcOrd="0" destOrd="0" presId="urn:microsoft.com/office/officeart/2005/8/layout/hierarchy5"/>
    <dgm:cxn modelId="{0FC4511C-FED2-49FA-BC3D-B919B5B01AC4}" type="presParOf" srcId="{C683017C-B047-4991-B8AB-40CC474A7071}" destId="{88BD5E21-3FF4-402B-9C4C-36FC22653B8E}" srcOrd="3" destOrd="0" presId="urn:microsoft.com/office/officeart/2005/8/layout/hierarchy5"/>
    <dgm:cxn modelId="{652E02B6-46E7-4962-B2DE-C9DA490CAD49}" type="presParOf" srcId="{88BD5E21-3FF4-402B-9C4C-36FC22653B8E}" destId="{D2635CE0-41B2-48CD-B372-4AFAB7243D38}" srcOrd="0" destOrd="0" presId="urn:microsoft.com/office/officeart/2005/8/layout/hierarchy5"/>
    <dgm:cxn modelId="{654B97D5-E562-412E-B08F-6B441502612C}" type="presParOf" srcId="{88BD5E21-3FF4-402B-9C4C-36FC22653B8E}" destId="{02767D4B-CEDB-4EFA-8DFE-116ECFA5C464}" srcOrd="1" destOrd="0" presId="urn:microsoft.com/office/officeart/2005/8/layout/hierarchy5"/>
    <dgm:cxn modelId="{4E9590EF-7FCD-44B4-84F2-944DAAB2D506}" type="presParOf" srcId="{F4A72990-1946-4288-8155-B3CF5E950618}" destId="{00E9548A-A10E-4EAB-8C33-928753EBAD98}" srcOrd="6" destOrd="0" presId="urn:microsoft.com/office/officeart/2005/8/layout/hierarchy5"/>
    <dgm:cxn modelId="{74C73F8E-F6F3-4F36-8742-13A255A1A534}" type="presParOf" srcId="{00E9548A-A10E-4EAB-8C33-928753EBAD98}" destId="{96B340F8-798E-4A97-9B55-70EA2E9FAA99}" srcOrd="0" destOrd="0" presId="urn:microsoft.com/office/officeart/2005/8/layout/hierarchy5"/>
    <dgm:cxn modelId="{86848497-BFB3-4E00-8BB9-EA9FE21EDF11}" type="presParOf" srcId="{F4A72990-1946-4288-8155-B3CF5E950618}" destId="{BD09A3F0-9E38-4039-B626-31F079002050}" srcOrd="7" destOrd="0" presId="urn:microsoft.com/office/officeart/2005/8/layout/hierarchy5"/>
    <dgm:cxn modelId="{5DE6958C-BB2C-4603-9589-B056FEBDCFC5}" type="presParOf" srcId="{BD09A3F0-9E38-4039-B626-31F079002050}" destId="{E64C99A8-3899-45EE-BA7D-A0386B6739D5}" srcOrd="0" destOrd="0" presId="urn:microsoft.com/office/officeart/2005/8/layout/hierarchy5"/>
    <dgm:cxn modelId="{0DEB453E-8DC1-4F72-B9F1-C3B5950175B7}" type="presParOf" srcId="{BD09A3F0-9E38-4039-B626-31F079002050}" destId="{21FE716E-A031-4953-90F5-52EFDE5C1D41}" srcOrd="1" destOrd="0" presId="urn:microsoft.com/office/officeart/2005/8/layout/hierarchy5"/>
    <dgm:cxn modelId="{8EC8D041-7779-4CB2-9E7A-CCAAAB20322F}" type="presParOf" srcId="{21FE716E-A031-4953-90F5-52EFDE5C1D41}" destId="{62733598-45B0-4DCD-97BE-AFA574C5D3F6}" srcOrd="0" destOrd="0" presId="urn:microsoft.com/office/officeart/2005/8/layout/hierarchy5"/>
    <dgm:cxn modelId="{720584FC-06B7-43E1-81CB-F5E4B1705D94}" type="presParOf" srcId="{62733598-45B0-4DCD-97BE-AFA574C5D3F6}" destId="{EDE13C8B-84A5-4105-97FB-9B73DF82891A}" srcOrd="0" destOrd="0" presId="urn:microsoft.com/office/officeart/2005/8/layout/hierarchy5"/>
    <dgm:cxn modelId="{DBE77384-B6C3-4EB8-BE09-0F787B4A45BD}" type="presParOf" srcId="{21FE716E-A031-4953-90F5-52EFDE5C1D41}" destId="{D7F4C878-8283-4AAE-A50E-CBC750F4B444}" srcOrd="1" destOrd="0" presId="urn:microsoft.com/office/officeart/2005/8/layout/hierarchy5"/>
    <dgm:cxn modelId="{9BD50D2F-54BB-402E-818F-1C774EDF9870}" type="presParOf" srcId="{D7F4C878-8283-4AAE-A50E-CBC750F4B444}" destId="{4F178771-931E-44D9-A8BE-378925E2DACE}" srcOrd="0" destOrd="0" presId="urn:microsoft.com/office/officeart/2005/8/layout/hierarchy5"/>
    <dgm:cxn modelId="{DC4384A9-943B-4AA0-AC0B-D8CCB026B732}" type="presParOf" srcId="{D7F4C878-8283-4AAE-A50E-CBC750F4B444}" destId="{979AD3DD-02A6-4AB9-B248-448F1AC2DE64}" srcOrd="1" destOrd="0" presId="urn:microsoft.com/office/officeart/2005/8/layout/hierarchy5"/>
    <dgm:cxn modelId="{ED736A5D-6C66-4061-90EC-717AAFA9A5D8}" type="presParOf" srcId="{21FE716E-A031-4953-90F5-52EFDE5C1D41}" destId="{C41A1BC0-1629-4FEB-B277-70ECA06AF8E6}" srcOrd="2" destOrd="0" presId="urn:microsoft.com/office/officeart/2005/8/layout/hierarchy5"/>
    <dgm:cxn modelId="{C720D5C2-917D-4534-9270-1A633A5D3E28}" type="presParOf" srcId="{C41A1BC0-1629-4FEB-B277-70ECA06AF8E6}" destId="{CFA68B81-5E68-4EAD-ADDF-1F03A3202E25}" srcOrd="0" destOrd="0" presId="urn:microsoft.com/office/officeart/2005/8/layout/hierarchy5"/>
    <dgm:cxn modelId="{2E22CDFD-7CC8-455C-AF42-CDA51F50E071}" type="presParOf" srcId="{21FE716E-A031-4953-90F5-52EFDE5C1D41}" destId="{6D5738E9-5F7F-4615-A357-D409C1956847}" srcOrd="3" destOrd="0" presId="urn:microsoft.com/office/officeart/2005/8/layout/hierarchy5"/>
    <dgm:cxn modelId="{4079B2E6-8145-409E-8D22-976DEF70C2FE}" type="presParOf" srcId="{6D5738E9-5F7F-4615-A357-D409C1956847}" destId="{10926290-3AC0-4708-BFEC-95B9C0CA16B7}" srcOrd="0" destOrd="0" presId="urn:microsoft.com/office/officeart/2005/8/layout/hierarchy5"/>
    <dgm:cxn modelId="{FBE9F358-83BE-45BD-8AD5-64022BCAD1F1}" type="presParOf" srcId="{6D5738E9-5F7F-4615-A357-D409C1956847}" destId="{7DB98B57-4312-4F1D-9F6A-F6C6124C0217}" srcOrd="1" destOrd="0" presId="urn:microsoft.com/office/officeart/2005/8/layout/hierarchy5"/>
    <dgm:cxn modelId="{A37F014C-2F68-42F2-A97B-285EC9439581}" type="presParOf" srcId="{7DB98B57-4312-4F1D-9F6A-F6C6124C0217}" destId="{88A9BCFE-61EE-4EF4-BE36-E204C978558B}" srcOrd="0" destOrd="0" presId="urn:microsoft.com/office/officeart/2005/8/layout/hierarchy5"/>
    <dgm:cxn modelId="{A8CE720B-EA42-497A-84ED-B604102E3906}" type="presParOf" srcId="{88A9BCFE-61EE-4EF4-BE36-E204C978558B}" destId="{9C9EC658-1135-45AC-85C0-AB33E70240D4}" srcOrd="0" destOrd="0" presId="urn:microsoft.com/office/officeart/2005/8/layout/hierarchy5"/>
    <dgm:cxn modelId="{98659349-2C42-44E7-A9AA-D798545B4398}" type="presParOf" srcId="{7DB98B57-4312-4F1D-9F6A-F6C6124C0217}" destId="{6695BADB-B215-4786-85A0-9D2E33BBD9FB}" srcOrd="1" destOrd="0" presId="urn:microsoft.com/office/officeart/2005/8/layout/hierarchy5"/>
    <dgm:cxn modelId="{72D68F74-4BC2-43F0-B89C-CA398C8E55F3}" type="presParOf" srcId="{6695BADB-B215-4786-85A0-9D2E33BBD9FB}" destId="{13EE873D-C64A-44E9-AFB9-9E96A5EDFE08}" srcOrd="0" destOrd="0" presId="urn:microsoft.com/office/officeart/2005/8/layout/hierarchy5"/>
    <dgm:cxn modelId="{7EF7B4BC-8968-458E-B1EB-577D81967405}" type="presParOf" srcId="{6695BADB-B215-4786-85A0-9D2E33BBD9FB}" destId="{AF08D5B7-A58A-4178-BA9B-59EC9EE52D7F}" srcOrd="1" destOrd="0" presId="urn:microsoft.com/office/officeart/2005/8/layout/hierarchy5"/>
    <dgm:cxn modelId="{5402A8AD-8B49-4A4C-A60D-8B76B007FC96}" type="presParOf" srcId="{7DB98B57-4312-4F1D-9F6A-F6C6124C0217}" destId="{F80D5A18-F0AC-46D2-B687-DA95FCF9F2E4}" srcOrd="2" destOrd="0" presId="urn:microsoft.com/office/officeart/2005/8/layout/hierarchy5"/>
    <dgm:cxn modelId="{14B8FA6A-08EF-4DDD-A1DD-CFCB74FA14B5}" type="presParOf" srcId="{F80D5A18-F0AC-46D2-B687-DA95FCF9F2E4}" destId="{1B48BF12-4F59-4AFF-8B10-DF4549166133}" srcOrd="0" destOrd="0" presId="urn:microsoft.com/office/officeart/2005/8/layout/hierarchy5"/>
    <dgm:cxn modelId="{0C22EB99-7074-4E8E-AC35-72556EA4818A}" type="presParOf" srcId="{7DB98B57-4312-4F1D-9F6A-F6C6124C0217}" destId="{42966D27-39C2-4427-9059-C1788095A83A}" srcOrd="3" destOrd="0" presId="urn:microsoft.com/office/officeart/2005/8/layout/hierarchy5"/>
    <dgm:cxn modelId="{9E826C1E-405F-4823-91E6-200F5FB8BB50}" type="presParOf" srcId="{42966D27-39C2-4427-9059-C1788095A83A}" destId="{D2A32E55-894F-4009-9FF9-3235A2833BF7}" srcOrd="0" destOrd="0" presId="urn:microsoft.com/office/officeart/2005/8/layout/hierarchy5"/>
    <dgm:cxn modelId="{23A7FD91-4C54-4393-B83E-7453CE7A77B9}" type="presParOf" srcId="{42966D27-39C2-4427-9059-C1788095A83A}" destId="{7DE7F071-7920-4EFD-9043-28C56C4B6BAF}" srcOrd="1" destOrd="0" presId="urn:microsoft.com/office/officeart/2005/8/layout/hierarchy5"/>
    <dgm:cxn modelId="{DF3F0A1E-5985-4E79-8B68-27EA0B00B1D4}" type="presParOf" srcId="{D1360494-2885-46E9-8211-1194E128C455}" destId="{FA0C2E4C-D3D0-40D9-AAAF-E4105ACC3724}" srcOrd="1" destOrd="0" presId="urn:microsoft.com/office/officeart/2005/8/layout/hierarchy5"/>
  </dgm:cxnLst>
  <dgm:bg>
    <a:noFill/>
  </dgm:bg>
  <dgm:whole>
    <a:ln>
      <a:noFill/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DDCA16-0F10-47A2-9D6F-0A62E774B80D}" type="doc">
      <dgm:prSet loTypeId="urn:microsoft.com/office/officeart/2005/8/layout/target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7EE084-CAA0-4182-880C-23631BBA4AEF}">
      <dgm:prSet phldrT="[Текст]"/>
      <dgm:spPr>
        <a:ln>
          <a:solidFill>
            <a:srgbClr val="C00000"/>
          </a:solidFill>
        </a:ln>
      </dgm:spPr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Самостоятельная профессиональная деятельность, трудоустройство</a:t>
          </a:r>
          <a:endParaRPr lang="ru-RU" b="1" dirty="0">
            <a:solidFill>
              <a:srgbClr val="C00000"/>
            </a:solidFill>
          </a:endParaRPr>
        </a:p>
      </dgm:t>
    </dgm:pt>
    <dgm:pt modelId="{B8023E5E-D704-499A-92EC-FE912F0D1600}" type="parTrans" cxnId="{4CF1262B-70FB-4087-9894-3E963FFF6446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52B14EF1-05EF-4CE3-B757-798AE6F67E49}" type="sibTrans" cxnId="{4CF1262B-70FB-4087-9894-3E963FFF6446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3AAA0954-642C-4B25-A19C-1383FFBCD9B2}">
      <dgm:prSet phldrT="[Текст]"/>
      <dgm:spPr/>
      <dgm:t>
        <a:bodyPr/>
        <a:lstStyle/>
        <a:p>
          <a:r>
            <a:rPr lang="ru-RU" b="0" dirty="0" smtClean="0">
              <a:solidFill>
                <a:srgbClr val="C00000"/>
              </a:solidFill>
              <a:effectLst/>
            </a:rPr>
            <a:t>Выполнение заказов по разработке проектов и предоставлению услуг</a:t>
          </a:r>
          <a:endParaRPr lang="ru-RU" b="0" dirty="0">
            <a:solidFill>
              <a:srgbClr val="C00000"/>
            </a:solidFill>
            <a:effectLst/>
          </a:endParaRPr>
        </a:p>
      </dgm:t>
    </dgm:pt>
    <dgm:pt modelId="{C4934126-B44A-4AA5-AE2B-481ECE38556C}" type="parTrans" cxnId="{838BD395-E50C-4E33-A323-72A29435D6F8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E0561C96-13D6-42A2-B48C-19FC5EA7334B}" type="sibTrans" cxnId="{838BD395-E50C-4E33-A323-72A29435D6F8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91FD7FCF-C556-45ED-BE58-D591B229B4D8}">
      <dgm:prSet phldrT="[Текст]"/>
      <dgm:spPr/>
      <dgm:t>
        <a:bodyPr/>
        <a:lstStyle/>
        <a:p>
          <a:r>
            <a:rPr lang="ru-RU" b="0" dirty="0" smtClean="0">
              <a:solidFill>
                <a:srgbClr val="C00000"/>
              </a:solidFill>
              <a:effectLst/>
            </a:rPr>
            <a:t>Трудоустройство в фирме – партнёре или сторонних организациях</a:t>
          </a:r>
          <a:endParaRPr lang="ru-RU" b="0" dirty="0">
            <a:solidFill>
              <a:srgbClr val="C00000"/>
            </a:solidFill>
            <a:effectLst/>
          </a:endParaRPr>
        </a:p>
      </dgm:t>
    </dgm:pt>
    <dgm:pt modelId="{DC88A81D-F09A-4FD6-BF34-B85F4A886F9F}" type="parTrans" cxnId="{D0FB1A9F-E100-45B5-B1C6-4C7B7C4C30C9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840B4382-399C-4B6A-B909-FF988A5F0E5C}" type="sibTrans" cxnId="{D0FB1A9F-E100-45B5-B1C6-4C7B7C4C30C9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ECE5CD88-256A-469F-9516-C37B27B69B36}">
      <dgm:prSet phldrT="[Текст]"/>
      <dgm:spPr>
        <a:ln>
          <a:solidFill>
            <a:srgbClr val="C00000"/>
          </a:solidFill>
        </a:ln>
      </dgm:spPr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Работа в учебной фирме</a:t>
          </a:r>
          <a:endParaRPr lang="ru-RU" b="1" dirty="0">
            <a:solidFill>
              <a:srgbClr val="C00000"/>
            </a:solidFill>
          </a:endParaRPr>
        </a:p>
      </dgm:t>
    </dgm:pt>
    <dgm:pt modelId="{1F044299-5929-477D-9B91-B15F9036CAE9}" type="parTrans" cxnId="{C2FD3F2B-6318-4DF7-A56F-0F2FA8A6A704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B50D8FAF-15A2-4D84-8A01-71BDE638C61A}" type="sibTrans" cxnId="{C2FD3F2B-6318-4DF7-A56F-0F2FA8A6A704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8FAFC459-168C-4171-B050-B30101843D67}">
      <dgm:prSet phldrT="[Текст]"/>
      <dgm:spPr/>
      <dgm:t>
        <a:bodyPr/>
        <a:lstStyle/>
        <a:p>
          <a:r>
            <a:rPr lang="ru-RU" b="0" smtClean="0">
              <a:solidFill>
                <a:srgbClr val="C00000"/>
              </a:solidFill>
            </a:rPr>
            <a:t>Выполнение реальных профессиональных задач</a:t>
          </a:r>
          <a:endParaRPr lang="ru-RU" b="0" dirty="0">
            <a:solidFill>
              <a:srgbClr val="C00000"/>
            </a:solidFill>
          </a:endParaRPr>
        </a:p>
      </dgm:t>
    </dgm:pt>
    <dgm:pt modelId="{2736DB9B-5B32-4791-883C-9468D3EBA01F}" type="parTrans" cxnId="{0F6E8B7C-2C56-467A-A2A4-CBB4EDC6598C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FD8AE865-CB50-4BFC-A24A-79F5A06F27DB}" type="sibTrans" cxnId="{0F6E8B7C-2C56-467A-A2A4-CBB4EDC6598C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8206DCF3-CC60-4E2E-8A23-EB368736BD60}">
      <dgm:prSet phldrT="[Текст]"/>
      <dgm:spPr/>
      <dgm:t>
        <a:bodyPr/>
        <a:lstStyle/>
        <a:p>
          <a:r>
            <a:rPr lang="ru-RU" b="0" dirty="0" smtClean="0">
              <a:solidFill>
                <a:srgbClr val="C00000"/>
              </a:solidFill>
            </a:rPr>
            <a:t>Формирование представлений о работе независимого юридического лица</a:t>
          </a:r>
          <a:endParaRPr lang="ru-RU" b="0" dirty="0">
            <a:solidFill>
              <a:srgbClr val="C00000"/>
            </a:solidFill>
          </a:endParaRPr>
        </a:p>
      </dgm:t>
    </dgm:pt>
    <dgm:pt modelId="{D6261E27-2DC9-4120-8BC9-13F589267933}" type="parTrans" cxnId="{BD70978F-7F82-4CDA-AE19-314179960E4C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4D171D86-B6DE-40C9-85B5-9A06F3C6621C}" type="sibTrans" cxnId="{BD70978F-7F82-4CDA-AE19-314179960E4C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188F4E43-5969-4CC6-9F7F-B1B22D4B5CCC}">
      <dgm:prSet phldrT="[Текст]"/>
      <dgm:spPr>
        <a:ln>
          <a:solidFill>
            <a:srgbClr val="C00000"/>
          </a:solidFill>
        </a:ln>
      </dgm:spPr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Подготовка к работе в учебной фирме</a:t>
          </a:r>
          <a:endParaRPr lang="ru-RU" b="1" dirty="0">
            <a:solidFill>
              <a:srgbClr val="C00000"/>
            </a:solidFill>
          </a:endParaRPr>
        </a:p>
      </dgm:t>
    </dgm:pt>
    <dgm:pt modelId="{BABEFE1A-5FC3-46AF-8F3F-309EAAA61121}" type="parTrans" cxnId="{393A6B1D-FA43-4F06-9647-1A135144EB6D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3E7B6152-267D-4D9F-AC91-1F6ADE4B9C0E}" type="sibTrans" cxnId="{393A6B1D-FA43-4F06-9647-1A135144EB6D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9C15D463-4F5F-441B-9377-BC012A2D4676}">
      <dgm:prSet phldrT="[Текст]"/>
      <dgm:spPr/>
      <dgm:t>
        <a:bodyPr/>
        <a:lstStyle/>
        <a:p>
          <a:r>
            <a:rPr lang="ru-RU" b="0" dirty="0" smtClean="0">
              <a:solidFill>
                <a:srgbClr val="C00000"/>
              </a:solidFill>
            </a:rPr>
            <a:t>Стажировка, производственная практика</a:t>
          </a:r>
          <a:endParaRPr lang="ru-RU" b="0" dirty="0">
            <a:solidFill>
              <a:srgbClr val="C00000"/>
            </a:solidFill>
          </a:endParaRPr>
        </a:p>
      </dgm:t>
    </dgm:pt>
    <dgm:pt modelId="{16CD05A9-B0EF-431E-82B4-5897F064E437}" type="parTrans" cxnId="{A7564F3A-846E-4535-A3D1-EC11558B943D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42A3CCD1-F638-4973-B117-B1BF10CE5F3B}" type="sibTrans" cxnId="{A7564F3A-846E-4535-A3D1-EC11558B943D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85AC3C18-D036-43CA-925F-DC595C54B04A}">
      <dgm:prSet phldrT="[Текст]"/>
      <dgm:spPr/>
      <dgm:t>
        <a:bodyPr/>
        <a:lstStyle/>
        <a:p>
          <a:r>
            <a:rPr lang="ru-RU" b="0" smtClean="0">
              <a:solidFill>
                <a:srgbClr val="C00000"/>
              </a:solidFill>
            </a:rPr>
            <a:t>Обучение по дополнительным образовательным программам</a:t>
          </a:r>
          <a:endParaRPr lang="ru-RU" b="0" dirty="0">
            <a:solidFill>
              <a:srgbClr val="C00000"/>
            </a:solidFill>
          </a:endParaRPr>
        </a:p>
      </dgm:t>
    </dgm:pt>
    <dgm:pt modelId="{69C2D84F-8AF4-4248-AA3B-C51549A06A09}" type="parTrans" cxnId="{6C9411D5-577F-41F2-8695-73646FB51C83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0AAA38CE-CE97-456C-846A-BDF83856B81D}" type="sibTrans" cxnId="{6C9411D5-577F-41F2-8695-73646FB51C83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512E160C-0D43-4218-BE5C-243EAE2CD241}">
      <dgm:prSet phldrT="[Текст]"/>
      <dgm:spPr/>
      <dgm:t>
        <a:bodyPr/>
        <a:lstStyle/>
        <a:p>
          <a:r>
            <a:rPr lang="ru-RU" b="0" smtClean="0">
              <a:solidFill>
                <a:srgbClr val="C00000"/>
              </a:solidFill>
            </a:rPr>
            <a:t>Семинары - практикумы</a:t>
          </a:r>
          <a:endParaRPr lang="ru-RU" b="0" dirty="0">
            <a:solidFill>
              <a:srgbClr val="C00000"/>
            </a:solidFill>
          </a:endParaRPr>
        </a:p>
      </dgm:t>
    </dgm:pt>
    <dgm:pt modelId="{6BEE1D5C-9CB8-4D56-B60D-97A57A7C35C8}" type="parTrans" cxnId="{12C63F2F-A6F8-4949-88F6-769163735751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8BA9D81E-6045-445A-B09A-1DC947F62570}" type="sibTrans" cxnId="{12C63F2F-A6F8-4949-88F6-769163735751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E1403B1F-5322-4245-BB52-A471F97C32A1}">
      <dgm:prSet phldrT="[Текст]"/>
      <dgm:spPr/>
      <dgm:t>
        <a:bodyPr/>
        <a:lstStyle/>
        <a:p>
          <a:r>
            <a:rPr lang="ru-RU" b="0" dirty="0" smtClean="0">
              <a:solidFill>
                <a:srgbClr val="C00000"/>
              </a:solidFill>
            </a:rPr>
            <a:t>Преимущества, предоставляемые фирмой – партнером для учебной и профессиональной деятельности</a:t>
          </a:r>
          <a:endParaRPr lang="ru-RU" b="0" dirty="0">
            <a:solidFill>
              <a:srgbClr val="C00000"/>
            </a:solidFill>
          </a:endParaRPr>
        </a:p>
      </dgm:t>
    </dgm:pt>
    <dgm:pt modelId="{B3A6D8C5-6767-4355-8A26-7464C3941759}" type="parTrans" cxnId="{0566F732-2E60-4CD7-A110-103004ECECF9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FBE13C2E-F841-4FF2-A945-70BCA359377C}" type="sibTrans" cxnId="{0566F732-2E60-4CD7-A110-103004ECECF9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055A5B9D-85C9-4069-958D-E14BE0D2C5A7}">
      <dgm:prSet phldrT="[Текст]"/>
      <dgm:spPr/>
      <dgm:t>
        <a:bodyPr/>
        <a:lstStyle/>
        <a:p>
          <a:endParaRPr lang="ru-RU" b="1" dirty="0">
            <a:solidFill>
              <a:srgbClr val="C00000"/>
            </a:solidFill>
          </a:endParaRPr>
        </a:p>
      </dgm:t>
    </dgm:pt>
    <dgm:pt modelId="{E87657F2-ED99-4E38-9303-52714814D1CD}" type="parTrans" cxnId="{D045C81C-0E15-4B1F-9769-B7FF06CC39AB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B4E5A82D-235B-4631-8552-D1E71319BDFA}" type="sibTrans" cxnId="{D045C81C-0E15-4B1F-9769-B7FF06CC39AB}">
      <dgm:prSet/>
      <dgm:spPr/>
      <dgm:t>
        <a:bodyPr/>
        <a:lstStyle/>
        <a:p>
          <a:endParaRPr lang="ru-RU" b="1">
            <a:solidFill>
              <a:srgbClr val="C00000"/>
            </a:solidFill>
          </a:endParaRPr>
        </a:p>
      </dgm:t>
    </dgm:pt>
    <dgm:pt modelId="{77B10F7D-03B0-4574-B398-070558C0D93D}" type="pres">
      <dgm:prSet presAssocID="{B6DDCA16-0F10-47A2-9D6F-0A62E774B80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BF3F33-5594-472A-B7F0-64F1D1487025}" type="pres">
      <dgm:prSet presAssocID="{487EE084-CAA0-4182-880C-23631BBA4AEF}" presName="circle1" presStyleLbl="node1" presStyleIdx="0" presStyleCnt="3"/>
      <dgm:spPr>
        <a:solidFill>
          <a:srgbClr val="FFCC66"/>
        </a:solidFill>
        <a:ln>
          <a:solidFill>
            <a:srgbClr val="C00000"/>
          </a:solidFill>
        </a:ln>
      </dgm:spPr>
    </dgm:pt>
    <dgm:pt modelId="{90DA78E2-BD66-4503-B1B4-85B1DAAAFA1B}" type="pres">
      <dgm:prSet presAssocID="{487EE084-CAA0-4182-880C-23631BBA4AEF}" presName="space" presStyleCnt="0"/>
      <dgm:spPr/>
    </dgm:pt>
    <dgm:pt modelId="{E1A3CA4A-4401-406C-88FF-0725F2125FBA}" type="pres">
      <dgm:prSet presAssocID="{487EE084-CAA0-4182-880C-23631BBA4AEF}" presName="rect1" presStyleLbl="alignAcc1" presStyleIdx="0" presStyleCnt="3"/>
      <dgm:spPr/>
      <dgm:t>
        <a:bodyPr/>
        <a:lstStyle/>
        <a:p>
          <a:endParaRPr lang="ru-RU"/>
        </a:p>
      </dgm:t>
    </dgm:pt>
    <dgm:pt modelId="{D84267FB-BF62-4825-8342-BDBE53010C6D}" type="pres">
      <dgm:prSet presAssocID="{ECE5CD88-256A-469F-9516-C37B27B69B36}" presName="vertSpace2" presStyleLbl="node1" presStyleIdx="0" presStyleCnt="3"/>
      <dgm:spPr/>
    </dgm:pt>
    <dgm:pt modelId="{206164B3-3149-48E3-A334-741E663EF032}" type="pres">
      <dgm:prSet presAssocID="{ECE5CD88-256A-469F-9516-C37B27B69B36}" presName="circle2" presStyleLbl="node1" presStyleIdx="1" presStyleCnt="3"/>
      <dgm:spPr>
        <a:solidFill>
          <a:srgbClr val="FFCC66"/>
        </a:solidFill>
        <a:ln>
          <a:solidFill>
            <a:srgbClr val="C00000"/>
          </a:solidFill>
        </a:ln>
      </dgm:spPr>
    </dgm:pt>
    <dgm:pt modelId="{875B54C6-4768-447E-A3DB-D32D902E901F}" type="pres">
      <dgm:prSet presAssocID="{ECE5CD88-256A-469F-9516-C37B27B69B36}" presName="rect2" presStyleLbl="alignAcc1" presStyleIdx="1" presStyleCnt="3"/>
      <dgm:spPr/>
      <dgm:t>
        <a:bodyPr/>
        <a:lstStyle/>
        <a:p>
          <a:endParaRPr lang="ru-RU"/>
        </a:p>
      </dgm:t>
    </dgm:pt>
    <dgm:pt modelId="{C884022A-103A-4366-BB47-5B86299F647E}" type="pres">
      <dgm:prSet presAssocID="{188F4E43-5969-4CC6-9F7F-B1B22D4B5CCC}" presName="vertSpace3" presStyleLbl="node1" presStyleIdx="1" presStyleCnt="3"/>
      <dgm:spPr/>
    </dgm:pt>
    <dgm:pt modelId="{BD629DE2-1E6A-4BA3-B381-E75750E45176}" type="pres">
      <dgm:prSet presAssocID="{188F4E43-5969-4CC6-9F7F-B1B22D4B5CCC}" presName="circle3" presStyleLbl="node1" presStyleIdx="2" presStyleCnt="3"/>
      <dgm:spPr>
        <a:solidFill>
          <a:srgbClr val="FFCC66"/>
        </a:solidFill>
        <a:ln>
          <a:solidFill>
            <a:srgbClr val="C00000"/>
          </a:solidFill>
        </a:ln>
      </dgm:spPr>
    </dgm:pt>
    <dgm:pt modelId="{C4875F20-C49F-4F38-B25E-3A78ABB45373}" type="pres">
      <dgm:prSet presAssocID="{188F4E43-5969-4CC6-9F7F-B1B22D4B5CCC}" presName="rect3" presStyleLbl="alignAcc1" presStyleIdx="2" presStyleCnt="3"/>
      <dgm:spPr/>
      <dgm:t>
        <a:bodyPr/>
        <a:lstStyle/>
        <a:p>
          <a:endParaRPr lang="ru-RU"/>
        </a:p>
      </dgm:t>
    </dgm:pt>
    <dgm:pt modelId="{34F578CC-5452-4CC6-9FEF-DCBC496DE29B}" type="pres">
      <dgm:prSet presAssocID="{487EE084-CAA0-4182-880C-23631BBA4AEF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D3A6B7-5F94-4021-A7EA-84CEB0B1BA76}" type="pres">
      <dgm:prSet presAssocID="{487EE084-CAA0-4182-880C-23631BBA4AEF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460E7-A2A2-43C6-9B15-98D141C155B1}" type="pres">
      <dgm:prSet presAssocID="{ECE5CD88-256A-469F-9516-C37B27B69B36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0964F-FFAB-42D6-86E7-3ED4A6E3351D}" type="pres">
      <dgm:prSet presAssocID="{ECE5CD88-256A-469F-9516-C37B27B69B36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169D6F-8283-4F10-AB8C-6857154A6E40}" type="pres">
      <dgm:prSet presAssocID="{188F4E43-5969-4CC6-9F7F-B1B22D4B5CCC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D4D718-E056-4B07-8188-2D30AF3528F2}" type="pres">
      <dgm:prSet presAssocID="{188F4E43-5969-4CC6-9F7F-B1B22D4B5CCC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C6FBD5-E27C-450A-899A-5DB1729DA886}" type="presOf" srcId="{512E160C-0D43-4218-BE5C-243EAE2CD241}" destId="{91D4D718-E056-4B07-8188-2D30AF3528F2}" srcOrd="0" destOrd="2" presId="urn:microsoft.com/office/officeart/2005/8/layout/target3"/>
    <dgm:cxn modelId="{0F6E8B7C-2C56-467A-A2A4-CBB4EDC6598C}" srcId="{ECE5CD88-256A-469F-9516-C37B27B69B36}" destId="{8FAFC459-168C-4171-B050-B30101843D67}" srcOrd="0" destOrd="0" parTransId="{2736DB9B-5B32-4791-883C-9468D3EBA01F}" sibTransId="{FD8AE865-CB50-4BFC-A24A-79F5A06F27DB}"/>
    <dgm:cxn modelId="{BE40E0FE-5A18-4000-BA7E-3E375A122AA9}" type="presOf" srcId="{055A5B9D-85C9-4069-958D-E14BE0D2C5A7}" destId="{FCD3A6B7-5F94-4021-A7EA-84CEB0B1BA76}" srcOrd="0" destOrd="2" presId="urn:microsoft.com/office/officeart/2005/8/layout/target3"/>
    <dgm:cxn modelId="{AAEF9B7C-1EAD-44A0-B02C-46A56FF44827}" type="presOf" srcId="{85AC3C18-D036-43CA-925F-DC595C54B04A}" destId="{91D4D718-E056-4B07-8188-2D30AF3528F2}" srcOrd="0" destOrd="1" presId="urn:microsoft.com/office/officeart/2005/8/layout/target3"/>
    <dgm:cxn modelId="{08F44C0D-98B8-4E09-AE4D-0227E2551BA9}" type="presOf" srcId="{188F4E43-5969-4CC6-9F7F-B1B22D4B5CCC}" destId="{30169D6F-8283-4F10-AB8C-6857154A6E40}" srcOrd="1" destOrd="0" presId="urn:microsoft.com/office/officeart/2005/8/layout/target3"/>
    <dgm:cxn modelId="{0566F732-2E60-4CD7-A110-103004ECECF9}" srcId="{ECE5CD88-256A-469F-9516-C37B27B69B36}" destId="{E1403B1F-5322-4245-BB52-A471F97C32A1}" srcOrd="2" destOrd="0" parTransId="{B3A6D8C5-6767-4355-8A26-7464C3941759}" sibTransId="{FBE13C2E-F841-4FF2-A945-70BCA359377C}"/>
    <dgm:cxn modelId="{C2FD3F2B-6318-4DF7-A56F-0F2FA8A6A704}" srcId="{B6DDCA16-0F10-47A2-9D6F-0A62E774B80D}" destId="{ECE5CD88-256A-469F-9516-C37B27B69B36}" srcOrd="1" destOrd="0" parTransId="{1F044299-5929-477D-9B91-B15F9036CAE9}" sibTransId="{B50D8FAF-15A2-4D84-8A01-71BDE638C61A}"/>
    <dgm:cxn modelId="{838BD395-E50C-4E33-A323-72A29435D6F8}" srcId="{487EE084-CAA0-4182-880C-23631BBA4AEF}" destId="{3AAA0954-642C-4B25-A19C-1383FFBCD9B2}" srcOrd="0" destOrd="0" parTransId="{C4934126-B44A-4AA5-AE2B-481ECE38556C}" sibTransId="{E0561C96-13D6-42A2-B48C-19FC5EA7334B}"/>
    <dgm:cxn modelId="{BD70978F-7F82-4CDA-AE19-314179960E4C}" srcId="{ECE5CD88-256A-469F-9516-C37B27B69B36}" destId="{8206DCF3-CC60-4E2E-8A23-EB368736BD60}" srcOrd="1" destOrd="0" parTransId="{D6261E27-2DC9-4120-8BC9-13F589267933}" sibTransId="{4D171D86-B6DE-40C9-85B5-9A06F3C6621C}"/>
    <dgm:cxn modelId="{66B77476-1C43-4021-BB3C-703160BF9819}" type="presOf" srcId="{91FD7FCF-C556-45ED-BE58-D591B229B4D8}" destId="{FCD3A6B7-5F94-4021-A7EA-84CEB0B1BA76}" srcOrd="0" destOrd="1" presId="urn:microsoft.com/office/officeart/2005/8/layout/target3"/>
    <dgm:cxn modelId="{DFDC3922-5AD4-4A37-9787-9233545AD460}" type="presOf" srcId="{3AAA0954-642C-4B25-A19C-1383FFBCD9B2}" destId="{FCD3A6B7-5F94-4021-A7EA-84CEB0B1BA76}" srcOrd="0" destOrd="0" presId="urn:microsoft.com/office/officeart/2005/8/layout/target3"/>
    <dgm:cxn modelId="{AA41721D-D959-43F9-9F46-6F84E27C79C8}" type="presOf" srcId="{8206DCF3-CC60-4E2E-8A23-EB368736BD60}" destId="{CE80964F-FFAB-42D6-86E7-3ED4A6E3351D}" srcOrd="0" destOrd="1" presId="urn:microsoft.com/office/officeart/2005/8/layout/target3"/>
    <dgm:cxn modelId="{6C9411D5-577F-41F2-8695-73646FB51C83}" srcId="{188F4E43-5969-4CC6-9F7F-B1B22D4B5CCC}" destId="{85AC3C18-D036-43CA-925F-DC595C54B04A}" srcOrd="1" destOrd="0" parTransId="{69C2D84F-8AF4-4248-AA3B-C51549A06A09}" sibTransId="{0AAA38CE-CE97-456C-846A-BDF83856B81D}"/>
    <dgm:cxn modelId="{12C63F2F-A6F8-4949-88F6-769163735751}" srcId="{188F4E43-5969-4CC6-9F7F-B1B22D4B5CCC}" destId="{512E160C-0D43-4218-BE5C-243EAE2CD241}" srcOrd="2" destOrd="0" parTransId="{6BEE1D5C-9CB8-4D56-B60D-97A57A7C35C8}" sibTransId="{8BA9D81E-6045-445A-B09A-1DC947F62570}"/>
    <dgm:cxn modelId="{BDF52908-F911-442A-B890-5A0B3979A2D7}" type="presOf" srcId="{ECE5CD88-256A-469F-9516-C37B27B69B36}" destId="{875B54C6-4768-447E-A3DB-D32D902E901F}" srcOrd="0" destOrd="0" presId="urn:microsoft.com/office/officeart/2005/8/layout/target3"/>
    <dgm:cxn modelId="{393A6B1D-FA43-4F06-9647-1A135144EB6D}" srcId="{B6DDCA16-0F10-47A2-9D6F-0A62E774B80D}" destId="{188F4E43-5969-4CC6-9F7F-B1B22D4B5CCC}" srcOrd="2" destOrd="0" parTransId="{BABEFE1A-5FC3-46AF-8F3F-309EAAA61121}" sibTransId="{3E7B6152-267D-4D9F-AC91-1F6ADE4B9C0E}"/>
    <dgm:cxn modelId="{954A47E5-F766-4785-B193-27B5C131D2A3}" type="presOf" srcId="{487EE084-CAA0-4182-880C-23631BBA4AEF}" destId="{34F578CC-5452-4CC6-9FEF-DCBC496DE29B}" srcOrd="1" destOrd="0" presId="urn:microsoft.com/office/officeart/2005/8/layout/target3"/>
    <dgm:cxn modelId="{B47A95B5-3BA3-4834-8C89-1F3374299461}" type="presOf" srcId="{188F4E43-5969-4CC6-9F7F-B1B22D4B5CCC}" destId="{C4875F20-C49F-4F38-B25E-3A78ABB45373}" srcOrd="0" destOrd="0" presId="urn:microsoft.com/office/officeart/2005/8/layout/target3"/>
    <dgm:cxn modelId="{D0FB1A9F-E100-45B5-B1C6-4C7B7C4C30C9}" srcId="{487EE084-CAA0-4182-880C-23631BBA4AEF}" destId="{91FD7FCF-C556-45ED-BE58-D591B229B4D8}" srcOrd="1" destOrd="0" parTransId="{DC88A81D-F09A-4FD6-BF34-B85F4A886F9F}" sibTransId="{840B4382-399C-4B6A-B909-FF988A5F0E5C}"/>
    <dgm:cxn modelId="{A7564F3A-846E-4535-A3D1-EC11558B943D}" srcId="{188F4E43-5969-4CC6-9F7F-B1B22D4B5CCC}" destId="{9C15D463-4F5F-441B-9377-BC012A2D4676}" srcOrd="0" destOrd="0" parTransId="{16CD05A9-B0EF-431E-82B4-5897F064E437}" sibTransId="{42A3CCD1-F638-4973-B117-B1BF10CE5F3B}"/>
    <dgm:cxn modelId="{6AEF0AF6-8799-405B-8958-502B2F5A3768}" type="presOf" srcId="{B6DDCA16-0F10-47A2-9D6F-0A62E774B80D}" destId="{77B10F7D-03B0-4574-B398-070558C0D93D}" srcOrd="0" destOrd="0" presId="urn:microsoft.com/office/officeart/2005/8/layout/target3"/>
    <dgm:cxn modelId="{4CF1262B-70FB-4087-9894-3E963FFF6446}" srcId="{B6DDCA16-0F10-47A2-9D6F-0A62E774B80D}" destId="{487EE084-CAA0-4182-880C-23631BBA4AEF}" srcOrd="0" destOrd="0" parTransId="{B8023E5E-D704-499A-92EC-FE912F0D1600}" sibTransId="{52B14EF1-05EF-4CE3-B757-798AE6F67E49}"/>
    <dgm:cxn modelId="{166B0394-6BF9-4289-BB1B-BA8DB947AB8F}" type="presOf" srcId="{E1403B1F-5322-4245-BB52-A471F97C32A1}" destId="{CE80964F-FFAB-42D6-86E7-3ED4A6E3351D}" srcOrd="0" destOrd="2" presId="urn:microsoft.com/office/officeart/2005/8/layout/target3"/>
    <dgm:cxn modelId="{32B7EE52-23C4-404E-A249-5772A5B73B6E}" type="presOf" srcId="{487EE084-CAA0-4182-880C-23631BBA4AEF}" destId="{E1A3CA4A-4401-406C-88FF-0725F2125FBA}" srcOrd="0" destOrd="0" presId="urn:microsoft.com/office/officeart/2005/8/layout/target3"/>
    <dgm:cxn modelId="{DF930439-FC3E-4A33-84FE-B37AC6A8047A}" type="presOf" srcId="{9C15D463-4F5F-441B-9377-BC012A2D4676}" destId="{91D4D718-E056-4B07-8188-2D30AF3528F2}" srcOrd="0" destOrd="0" presId="urn:microsoft.com/office/officeart/2005/8/layout/target3"/>
    <dgm:cxn modelId="{D045C81C-0E15-4B1F-9769-B7FF06CC39AB}" srcId="{487EE084-CAA0-4182-880C-23631BBA4AEF}" destId="{055A5B9D-85C9-4069-958D-E14BE0D2C5A7}" srcOrd="2" destOrd="0" parTransId="{E87657F2-ED99-4E38-9303-52714814D1CD}" sibTransId="{B4E5A82D-235B-4631-8552-D1E71319BDFA}"/>
    <dgm:cxn modelId="{AC05FDF3-A46C-406F-A733-D087655F44B1}" type="presOf" srcId="{8FAFC459-168C-4171-B050-B30101843D67}" destId="{CE80964F-FFAB-42D6-86E7-3ED4A6E3351D}" srcOrd="0" destOrd="0" presId="urn:microsoft.com/office/officeart/2005/8/layout/target3"/>
    <dgm:cxn modelId="{66EF5046-1009-4C18-BF7F-0ABAA556B8A2}" type="presOf" srcId="{ECE5CD88-256A-469F-9516-C37B27B69B36}" destId="{E27460E7-A2A2-43C6-9B15-98D141C155B1}" srcOrd="1" destOrd="0" presId="urn:microsoft.com/office/officeart/2005/8/layout/target3"/>
    <dgm:cxn modelId="{F5DBF861-B7FF-4B05-88DB-B0B26036AA2D}" type="presParOf" srcId="{77B10F7D-03B0-4574-B398-070558C0D93D}" destId="{B9BF3F33-5594-472A-B7F0-64F1D1487025}" srcOrd="0" destOrd="0" presId="urn:microsoft.com/office/officeart/2005/8/layout/target3"/>
    <dgm:cxn modelId="{4CA27CA0-D8B9-4A41-808D-78E4386F727F}" type="presParOf" srcId="{77B10F7D-03B0-4574-B398-070558C0D93D}" destId="{90DA78E2-BD66-4503-B1B4-85B1DAAAFA1B}" srcOrd="1" destOrd="0" presId="urn:microsoft.com/office/officeart/2005/8/layout/target3"/>
    <dgm:cxn modelId="{6A56D19A-E83C-4BA3-916D-49D934919EE2}" type="presParOf" srcId="{77B10F7D-03B0-4574-B398-070558C0D93D}" destId="{E1A3CA4A-4401-406C-88FF-0725F2125FBA}" srcOrd="2" destOrd="0" presId="urn:microsoft.com/office/officeart/2005/8/layout/target3"/>
    <dgm:cxn modelId="{A107F68D-CB95-420C-A666-EE1DB88F0145}" type="presParOf" srcId="{77B10F7D-03B0-4574-B398-070558C0D93D}" destId="{D84267FB-BF62-4825-8342-BDBE53010C6D}" srcOrd="3" destOrd="0" presId="urn:microsoft.com/office/officeart/2005/8/layout/target3"/>
    <dgm:cxn modelId="{6DC76D40-579F-4207-A127-D9D3BD221281}" type="presParOf" srcId="{77B10F7D-03B0-4574-B398-070558C0D93D}" destId="{206164B3-3149-48E3-A334-741E663EF032}" srcOrd="4" destOrd="0" presId="urn:microsoft.com/office/officeart/2005/8/layout/target3"/>
    <dgm:cxn modelId="{82CF017D-BC9A-4591-8F1E-ACA2A7E632B1}" type="presParOf" srcId="{77B10F7D-03B0-4574-B398-070558C0D93D}" destId="{875B54C6-4768-447E-A3DB-D32D902E901F}" srcOrd="5" destOrd="0" presId="urn:microsoft.com/office/officeart/2005/8/layout/target3"/>
    <dgm:cxn modelId="{E154D093-8624-446E-829C-A734140BA5F1}" type="presParOf" srcId="{77B10F7D-03B0-4574-B398-070558C0D93D}" destId="{C884022A-103A-4366-BB47-5B86299F647E}" srcOrd="6" destOrd="0" presId="urn:microsoft.com/office/officeart/2005/8/layout/target3"/>
    <dgm:cxn modelId="{805C701F-5381-4F20-9FC7-8044A0D5EA50}" type="presParOf" srcId="{77B10F7D-03B0-4574-B398-070558C0D93D}" destId="{BD629DE2-1E6A-4BA3-B381-E75750E45176}" srcOrd="7" destOrd="0" presId="urn:microsoft.com/office/officeart/2005/8/layout/target3"/>
    <dgm:cxn modelId="{A574EA9B-0CB6-48AE-B007-D55BF7FBB00B}" type="presParOf" srcId="{77B10F7D-03B0-4574-B398-070558C0D93D}" destId="{C4875F20-C49F-4F38-B25E-3A78ABB45373}" srcOrd="8" destOrd="0" presId="urn:microsoft.com/office/officeart/2005/8/layout/target3"/>
    <dgm:cxn modelId="{5E070CC3-871D-49A9-A8D7-E79D7C5415B1}" type="presParOf" srcId="{77B10F7D-03B0-4574-B398-070558C0D93D}" destId="{34F578CC-5452-4CC6-9FEF-DCBC496DE29B}" srcOrd="9" destOrd="0" presId="urn:microsoft.com/office/officeart/2005/8/layout/target3"/>
    <dgm:cxn modelId="{288CDC88-BA20-4CA9-85A7-603B435CD659}" type="presParOf" srcId="{77B10F7D-03B0-4574-B398-070558C0D93D}" destId="{FCD3A6B7-5F94-4021-A7EA-84CEB0B1BA76}" srcOrd="10" destOrd="0" presId="urn:microsoft.com/office/officeart/2005/8/layout/target3"/>
    <dgm:cxn modelId="{0A7C6664-E888-4B8B-A272-18726A640DDD}" type="presParOf" srcId="{77B10F7D-03B0-4574-B398-070558C0D93D}" destId="{E27460E7-A2A2-43C6-9B15-98D141C155B1}" srcOrd="11" destOrd="0" presId="urn:microsoft.com/office/officeart/2005/8/layout/target3"/>
    <dgm:cxn modelId="{1D5AC2A5-4993-45B8-81A1-ED9042593A11}" type="presParOf" srcId="{77B10F7D-03B0-4574-B398-070558C0D93D}" destId="{CE80964F-FFAB-42D6-86E7-3ED4A6E3351D}" srcOrd="12" destOrd="0" presId="urn:microsoft.com/office/officeart/2005/8/layout/target3"/>
    <dgm:cxn modelId="{5FCD95DF-D26E-478B-99FE-5524D9441323}" type="presParOf" srcId="{77B10F7D-03B0-4574-B398-070558C0D93D}" destId="{30169D6F-8283-4F10-AB8C-6857154A6E40}" srcOrd="13" destOrd="0" presId="urn:microsoft.com/office/officeart/2005/8/layout/target3"/>
    <dgm:cxn modelId="{F2E86D32-0BD9-416A-9566-C5571F7F9D10}" type="presParOf" srcId="{77B10F7D-03B0-4574-B398-070558C0D93D}" destId="{91D4D718-E056-4B07-8188-2D30AF3528F2}" srcOrd="14" destOrd="0" presId="urn:microsoft.com/office/officeart/2005/8/layout/target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DDCA16-0F10-47A2-9D6F-0A62E774B80D}" type="doc">
      <dgm:prSet loTypeId="urn:microsoft.com/office/officeart/2005/8/layout/target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7EE084-CAA0-4182-880C-23631BBA4AEF}">
      <dgm:prSet phldrT="[Текст]"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chemeClr val="accent6">
                  <a:lumMod val="75000"/>
                </a:schemeClr>
              </a:solidFill>
            </a:rPr>
            <a:t>Сотрудничество со студентами, ведущими самостоятельную профессиональную деятельность</a:t>
          </a:r>
          <a:endParaRPr lang="ru-RU" b="1" dirty="0">
            <a:solidFill>
              <a:schemeClr val="accent6">
                <a:lumMod val="75000"/>
              </a:schemeClr>
            </a:solidFill>
          </a:endParaRPr>
        </a:p>
      </dgm:t>
    </dgm:pt>
    <dgm:pt modelId="{B8023E5E-D704-499A-92EC-FE912F0D1600}" type="parTrans" cxnId="{4CF1262B-70FB-4087-9894-3E963FFF6446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52B14EF1-05EF-4CE3-B757-798AE6F67E49}" type="sibTrans" cxnId="{4CF1262B-70FB-4087-9894-3E963FFF6446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3AAA0954-642C-4B25-A19C-1383FFBCD9B2}">
      <dgm:prSet phldrT="[Текст]"/>
      <dgm:spPr/>
      <dgm:t>
        <a:bodyPr/>
        <a:lstStyle/>
        <a:p>
          <a:r>
            <a:rPr lang="ru-RU" b="0" dirty="0" smtClean="0">
              <a:solidFill>
                <a:schemeClr val="accent6">
                  <a:lumMod val="75000"/>
                </a:schemeClr>
              </a:solidFill>
              <a:effectLst/>
            </a:rPr>
            <a:t>Выполнение студентами заказов по разработке проектов и предоставлению услуг </a:t>
          </a:r>
          <a:endParaRPr lang="ru-RU" b="0" dirty="0">
            <a:solidFill>
              <a:schemeClr val="accent6">
                <a:lumMod val="75000"/>
              </a:schemeClr>
            </a:solidFill>
            <a:effectLst/>
          </a:endParaRPr>
        </a:p>
      </dgm:t>
    </dgm:pt>
    <dgm:pt modelId="{C4934126-B44A-4AA5-AE2B-481ECE38556C}" type="parTrans" cxnId="{838BD395-E50C-4E33-A323-72A29435D6F8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E0561C96-13D6-42A2-B48C-19FC5EA7334B}" type="sibTrans" cxnId="{838BD395-E50C-4E33-A323-72A29435D6F8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ECE5CD88-256A-469F-9516-C37B27B69B36}">
      <dgm:prSet phldrT="[Текст]"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chemeClr val="accent6">
                  <a:lumMod val="75000"/>
                </a:schemeClr>
              </a:solidFill>
            </a:rPr>
            <a:t>Использование ресурсов учебной фирмы</a:t>
          </a:r>
          <a:endParaRPr lang="ru-RU" b="1" dirty="0">
            <a:solidFill>
              <a:schemeClr val="accent6">
                <a:lumMod val="75000"/>
              </a:schemeClr>
            </a:solidFill>
          </a:endParaRPr>
        </a:p>
      </dgm:t>
    </dgm:pt>
    <dgm:pt modelId="{1F044299-5929-477D-9B91-B15F9036CAE9}" type="parTrans" cxnId="{C2FD3F2B-6318-4DF7-A56F-0F2FA8A6A704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B50D8FAF-15A2-4D84-8A01-71BDE638C61A}" type="sibTrans" cxnId="{C2FD3F2B-6318-4DF7-A56F-0F2FA8A6A704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8FAFC459-168C-4171-B050-B30101843D67}">
      <dgm:prSet phldrT="[Текст]"/>
      <dgm:spPr/>
      <dgm:t>
        <a:bodyPr/>
        <a:lstStyle/>
        <a:p>
          <a:r>
            <a:rPr lang="ru-RU" b="0" dirty="0" smtClean="0">
              <a:solidFill>
                <a:schemeClr val="accent6">
                  <a:lumMod val="75000"/>
                </a:schemeClr>
              </a:solidFill>
            </a:rPr>
            <a:t>Выполнение студентами реальных профессиональных задач фирмы;</a:t>
          </a:r>
          <a:endParaRPr lang="ru-RU" b="0" dirty="0">
            <a:solidFill>
              <a:schemeClr val="accent6">
                <a:lumMod val="75000"/>
              </a:schemeClr>
            </a:solidFill>
          </a:endParaRPr>
        </a:p>
      </dgm:t>
    </dgm:pt>
    <dgm:pt modelId="{2736DB9B-5B32-4791-883C-9468D3EBA01F}" type="parTrans" cxnId="{0F6E8B7C-2C56-467A-A2A4-CBB4EDC6598C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FD8AE865-CB50-4BFC-A24A-79F5A06F27DB}" type="sibTrans" cxnId="{0F6E8B7C-2C56-467A-A2A4-CBB4EDC6598C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8206DCF3-CC60-4E2E-8A23-EB368736BD60}">
      <dgm:prSet phldrT="[Текст]"/>
      <dgm:spPr/>
      <dgm:t>
        <a:bodyPr/>
        <a:lstStyle/>
        <a:p>
          <a:r>
            <a:rPr lang="ru-RU" b="0" dirty="0" smtClean="0">
              <a:solidFill>
                <a:schemeClr val="accent6">
                  <a:lumMod val="75000"/>
                </a:schemeClr>
              </a:solidFill>
            </a:rPr>
            <a:t>Консультационная помощь сотрудникам фирмы;</a:t>
          </a:r>
          <a:endParaRPr lang="ru-RU" b="0" dirty="0">
            <a:solidFill>
              <a:schemeClr val="accent6">
                <a:lumMod val="75000"/>
              </a:schemeClr>
            </a:solidFill>
          </a:endParaRPr>
        </a:p>
      </dgm:t>
    </dgm:pt>
    <dgm:pt modelId="{D6261E27-2DC9-4120-8BC9-13F589267933}" type="parTrans" cxnId="{BD70978F-7F82-4CDA-AE19-314179960E4C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4D171D86-B6DE-40C9-85B5-9A06F3C6621C}" type="sibTrans" cxnId="{BD70978F-7F82-4CDA-AE19-314179960E4C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188F4E43-5969-4CC6-9F7F-B1B22D4B5CCC}">
      <dgm:prSet phldrT="[Текст]"/>
      <dgm:spPr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chemeClr val="accent6">
                  <a:lumMod val="75000"/>
                </a:schemeClr>
              </a:solidFill>
            </a:rPr>
            <a:t>Подготовка кадров для фирмы</a:t>
          </a:r>
          <a:endParaRPr lang="ru-RU" b="1" dirty="0">
            <a:solidFill>
              <a:schemeClr val="accent6">
                <a:lumMod val="75000"/>
              </a:schemeClr>
            </a:solidFill>
          </a:endParaRPr>
        </a:p>
      </dgm:t>
    </dgm:pt>
    <dgm:pt modelId="{BABEFE1A-5FC3-46AF-8F3F-309EAAA61121}" type="parTrans" cxnId="{393A6B1D-FA43-4F06-9647-1A135144EB6D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3E7B6152-267D-4D9F-AC91-1F6ADE4B9C0E}" type="sibTrans" cxnId="{393A6B1D-FA43-4F06-9647-1A135144EB6D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9C15D463-4F5F-441B-9377-BC012A2D4676}">
      <dgm:prSet phldrT="[Текст]"/>
      <dgm:spPr/>
      <dgm:t>
        <a:bodyPr/>
        <a:lstStyle/>
        <a:p>
          <a:r>
            <a:rPr lang="ru-RU" b="0" dirty="0" smtClean="0">
              <a:solidFill>
                <a:schemeClr val="accent6">
                  <a:lumMod val="75000"/>
                </a:schemeClr>
              </a:solidFill>
            </a:rPr>
            <a:t>Подбор претендентов для дальнейшего обучения</a:t>
          </a:r>
          <a:endParaRPr lang="ru-RU" b="0" dirty="0">
            <a:solidFill>
              <a:schemeClr val="accent6">
                <a:lumMod val="75000"/>
              </a:schemeClr>
            </a:solidFill>
          </a:endParaRPr>
        </a:p>
      </dgm:t>
    </dgm:pt>
    <dgm:pt modelId="{16CD05A9-B0EF-431E-82B4-5897F064E437}" type="parTrans" cxnId="{A7564F3A-846E-4535-A3D1-EC11558B943D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42A3CCD1-F638-4973-B117-B1BF10CE5F3B}" type="sibTrans" cxnId="{A7564F3A-846E-4535-A3D1-EC11558B943D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512E160C-0D43-4218-BE5C-243EAE2CD241}">
      <dgm:prSet phldrT="[Текст]"/>
      <dgm:spPr/>
      <dgm:t>
        <a:bodyPr/>
        <a:lstStyle/>
        <a:p>
          <a:r>
            <a:rPr lang="ru-RU" b="0" dirty="0" smtClean="0">
              <a:solidFill>
                <a:schemeClr val="accent6">
                  <a:lumMod val="75000"/>
                </a:schemeClr>
              </a:solidFill>
            </a:rPr>
            <a:t>Целенаправленная подготовка кадров</a:t>
          </a:r>
          <a:endParaRPr lang="ru-RU" b="0" dirty="0">
            <a:solidFill>
              <a:schemeClr val="accent6">
                <a:lumMod val="75000"/>
              </a:schemeClr>
            </a:solidFill>
          </a:endParaRPr>
        </a:p>
      </dgm:t>
    </dgm:pt>
    <dgm:pt modelId="{6BEE1D5C-9CB8-4D56-B60D-97A57A7C35C8}" type="parTrans" cxnId="{12C63F2F-A6F8-4949-88F6-769163735751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8BA9D81E-6045-445A-B09A-1DC947F62570}" type="sibTrans" cxnId="{12C63F2F-A6F8-4949-88F6-769163735751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055A5B9D-85C9-4069-958D-E14BE0D2C5A7}">
      <dgm:prSet phldrT="[Текст]"/>
      <dgm:spPr/>
      <dgm:t>
        <a:bodyPr/>
        <a:lstStyle/>
        <a:p>
          <a:endParaRPr lang="ru-RU" b="1" dirty="0">
            <a:solidFill>
              <a:schemeClr val="accent6">
                <a:lumMod val="75000"/>
              </a:schemeClr>
            </a:solidFill>
          </a:endParaRPr>
        </a:p>
      </dgm:t>
    </dgm:pt>
    <dgm:pt modelId="{E87657F2-ED99-4E38-9303-52714814D1CD}" type="parTrans" cxnId="{D045C81C-0E15-4B1F-9769-B7FF06CC39AB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B4E5A82D-235B-4631-8552-D1E71319BDFA}" type="sibTrans" cxnId="{D045C81C-0E15-4B1F-9769-B7FF06CC39AB}">
      <dgm:prSet/>
      <dgm:spPr/>
      <dgm:t>
        <a:bodyPr/>
        <a:lstStyle/>
        <a:p>
          <a:endParaRPr lang="ru-RU" b="1">
            <a:solidFill>
              <a:schemeClr val="accent6">
                <a:lumMod val="75000"/>
              </a:schemeClr>
            </a:solidFill>
          </a:endParaRPr>
        </a:p>
      </dgm:t>
    </dgm:pt>
    <dgm:pt modelId="{C9BDED21-1E8A-4CB8-B8BA-4DDC3E3547BC}">
      <dgm:prSet phldrT="[Текст]"/>
      <dgm:spPr/>
      <dgm:t>
        <a:bodyPr/>
        <a:lstStyle/>
        <a:p>
          <a:r>
            <a:rPr lang="ru-RU" b="0" dirty="0" smtClean="0">
              <a:solidFill>
                <a:schemeClr val="accent6">
                  <a:lumMod val="75000"/>
                </a:schemeClr>
              </a:solidFill>
            </a:rPr>
            <a:t> Использование ресурсов учебного заведения для своих целей</a:t>
          </a:r>
          <a:endParaRPr lang="ru-RU" b="0" dirty="0">
            <a:solidFill>
              <a:schemeClr val="accent6">
                <a:lumMod val="75000"/>
              </a:schemeClr>
            </a:solidFill>
          </a:endParaRPr>
        </a:p>
      </dgm:t>
    </dgm:pt>
    <dgm:pt modelId="{F2E8CE8F-7B40-4500-BEDD-53D48B19342C}" type="parTrans" cxnId="{01C7F95E-9888-470F-98FD-C22015A19330}">
      <dgm:prSet/>
      <dgm:spPr/>
      <dgm:t>
        <a:bodyPr/>
        <a:lstStyle/>
        <a:p>
          <a:endParaRPr lang="ru-RU"/>
        </a:p>
      </dgm:t>
    </dgm:pt>
    <dgm:pt modelId="{A3B3C211-E227-41B8-9C9A-6FDD5BA977C1}" type="sibTrans" cxnId="{01C7F95E-9888-470F-98FD-C22015A19330}">
      <dgm:prSet/>
      <dgm:spPr/>
      <dgm:t>
        <a:bodyPr/>
        <a:lstStyle/>
        <a:p>
          <a:endParaRPr lang="ru-RU"/>
        </a:p>
      </dgm:t>
    </dgm:pt>
    <dgm:pt modelId="{AC4E62E8-24D7-45BD-B49A-4652F559E3CC}">
      <dgm:prSet phldrT="[Текст]"/>
      <dgm:spPr/>
      <dgm:t>
        <a:bodyPr/>
        <a:lstStyle/>
        <a:p>
          <a:r>
            <a:rPr lang="ru-RU" b="0" dirty="0" smtClean="0">
              <a:solidFill>
                <a:schemeClr val="accent6">
                  <a:lumMod val="75000"/>
                </a:schemeClr>
              </a:solidFill>
              <a:effectLst/>
            </a:rPr>
            <a:t>Участие в различного рода мероприятиях с целью саморекламы и привлечения клиентов</a:t>
          </a:r>
          <a:endParaRPr lang="ru-RU" b="0" dirty="0">
            <a:solidFill>
              <a:schemeClr val="accent6">
                <a:lumMod val="75000"/>
              </a:schemeClr>
            </a:solidFill>
            <a:effectLst/>
          </a:endParaRPr>
        </a:p>
      </dgm:t>
    </dgm:pt>
    <dgm:pt modelId="{A2E1BD5E-4071-4F6C-8AC2-3BB30517438F}" type="parTrans" cxnId="{AD0AF61C-C753-4573-B9AA-3FA74522B5C2}">
      <dgm:prSet/>
      <dgm:spPr/>
      <dgm:t>
        <a:bodyPr/>
        <a:lstStyle/>
        <a:p>
          <a:endParaRPr lang="ru-RU"/>
        </a:p>
      </dgm:t>
    </dgm:pt>
    <dgm:pt modelId="{78E39E91-FFBD-4BDB-9535-1B7722CA4333}" type="sibTrans" cxnId="{AD0AF61C-C753-4573-B9AA-3FA74522B5C2}">
      <dgm:prSet/>
      <dgm:spPr/>
      <dgm:t>
        <a:bodyPr/>
        <a:lstStyle/>
        <a:p>
          <a:endParaRPr lang="ru-RU"/>
        </a:p>
      </dgm:t>
    </dgm:pt>
    <dgm:pt modelId="{77B10F7D-03B0-4574-B398-070558C0D93D}" type="pres">
      <dgm:prSet presAssocID="{B6DDCA16-0F10-47A2-9D6F-0A62E774B80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BF3F33-5594-472A-B7F0-64F1D1487025}" type="pres">
      <dgm:prSet presAssocID="{487EE084-CAA0-4182-880C-23631BBA4AEF}" presName="circle1" presStyleLbl="node1" presStyleIdx="0" presStyleCnt="3"/>
      <dgm:spPr>
        <a:solidFill>
          <a:srgbClr val="99CCFF"/>
        </a:solidFill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endParaRPr lang="ru-RU"/>
        </a:p>
      </dgm:t>
    </dgm:pt>
    <dgm:pt modelId="{90DA78E2-BD66-4503-B1B4-85B1DAAAFA1B}" type="pres">
      <dgm:prSet presAssocID="{487EE084-CAA0-4182-880C-23631BBA4AEF}" presName="space" presStyleCnt="0"/>
      <dgm:spPr/>
    </dgm:pt>
    <dgm:pt modelId="{E1A3CA4A-4401-406C-88FF-0725F2125FBA}" type="pres">
      <dgm:prSet presAssocID="{487EE084-CAA0-4182-880C-23631BBA4AEF}" presName="rect1" presStyleLbl="alignAcc1" presStyleIdx="0" presStyleCnt="3"/>
      <dgm:spPr/>
      <dgm:t>
        <a:bodyPr/>
        <a:lstStyle/>
        <a:p>
          <a:endParaRPr lang="ru-RU"/>
        </a:p>
      </dgm:t>
    </dgm:pt>
    <dgm:pt modelId="{D84267FB-BF62-4825-8342-BDBE53010C6D}" type="pres">
      <dgm:prSet presAssocID="{ECE5CD88-256A-469F-9516-C37B27B69B36}" presName="vertSpace2" presStyleLbl="node1" presStyleIdx="0" presStyleCnt="3"/>
      <dgm:spPr/>
    </dgm:pt>
    <dgm:pt modelId="{206164B3-3149-48E3-A334-741E663EF032}" type="pres">
      <dgm:prSet presAssocID="{ECE5CD88-256A-469F-9516-C37B27B69B36}" presName="circle2" presStyleLbl="node1" presStyleIdx="1" presStyleCnt="3"/>
      <dgm:spPr>
        <a:solidFill>
          <a:srgbClr val="99CCFF"/>
        </a:solidFill>
        <a:ln>
          <a:solidFill>
            <a:schemeClr val="accent6">
              <a:lumMod val="40000"/>
              <a:lumOff val="60000"/>
            </a:schemeClr>
          </a:solidFill>
        </a:ln>
      </dgm:spPr>
    </dgm:pt>
    <dgm:pt modelId="{875B54C6-4768-447E-A3DB-D32D902E901F}" type="pres">
      <dgm:prSet presAssocID="{ECE5CD88-256A-469F-9516-C37B27B69B36}" presName="rect2" presStyleLbl="alignAcc1" presStyleIdx="1" presStyleCnt="3"/>
      <dgm:spPr/>
      <dgm:t>
        <a:bodyPr/>
        <a:lstStyle/>
        <a:p>
          <a:endParaRPr lang="ru-RU"/>
        </a:p>
      </dgm:t>
    </dgm:pt>
    <dgm:pt modelId="{C884022A-103A-4366-BB47-5B86299F647E}" type="pres">
      <dgm:prSet presAssocID="{188F4E43-5969-4CC6-9F7F-B1B22D4B5CCC}" presName="vertSpace3" presStyleLbl="node1" presStyleIdx="1" presStyleCnt="3"/>
      <dgm:spPr/>
    </dgm:pt>
    <dgm:pt modelId="{BD629DE2-1E6A-4BA3-B381-E75750E45176}" type="pres">
      <dgm:prSet presAssocID="{188F4E43-5969-4CC6-9F7F-B1B22D4B5CCC}" presName="circle3" presStyleLbl="node1" presStyleIdx="2" presStyleCnt="3"/>
      <dgm:spPr>
        <a:solidFill>
          <a:srgbClr val="99CCFF"/>
        </a:solidFill>
        <a:ln>
          <a:solidFill>
            <a:schemeClr val="accent6">
              <a:lumMod val="40000"/>
              <a:lumOff val="60000"/>
            </a:schemeClr>
          </a:solidFill>
        </a:ln>
      </dgm:spPr>
    </dgm:pt>
    <dgm:pt modelId="{C4875F20-C49F-4F38-B25E-3A78ABB45373}" type="pres">
      <dgm:prSet presAssocID="{188F4E43-5969-4CC6-9F7F-B1B22D4B5CCC}" presName="rect3" presStyleLbl="alignAcc1" presStyleIdx="2" presStyleCnt="3"/>
      <dgm:spPr/>
      <dgm:t>
        <a:bodyPr/>
        <a:lstStyle/>
        <a:p>
          <a:endParaRPr lang="ru-RU"/>
        </a:p>
      </dgm:t>
    </dgm:pt>
    <dgm:pt modelId="{34F578CC-5452-4CC6-9FEF-DCBC496DE29B}" type="pres">
      <dgm:prSet presAssocID="{487EE084-CAA0-4182-880C-23631BBA4AEF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D3A6B7-5F94-4021-A7EA-84CEB0B1BA76}" type="pres">
      <dgm:prSet presAssocID="{487EE084-CAA0-4182-880C-23631BBA4AEF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460E7-A2A2-43C6-9B15-98D141C155B1}" type="pres">
      <dgm:prSet presAssocID="{ECE5CD88-256A-469F-9516-C37B27B69B36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0964F-FFAB-42D6-86E7-3ED4A6E3351D}" type="pres">
      <dgm:prSet presAssocID="{ECE5CD88-256A-469F-9516-C37B27B69B36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169D6F-8283-4F10-AB8C-6857154A6E40}" type="pres">
      <dgm:prSet presAssocID="{188F4E43-5969-4CC6-9F7F-B1B22D4B5CCC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D4D718-E056-4B07-8188-2D30AF3528F2}" type="pres">
      <dgm:prSet presAssocID="{188F4E43-5969-4CC6-9F7F-B1B22D4B5CCC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6E8B7C-2C56-467A-A2A4-CBB4EDC6598C}" srcId="{ECE5CD88-256A-469F-9516-C37B27B69B36}" destId="{8FAFC459-168C-4171-B050-B30101843D67}" srcOrd="0" destOrd="0" parTransId="{2736DB9B-5B32-4791-883C-9468D3EBA01F}" sibTransId="{FD8AE865-CB50-4BFC-A24A-79F5A06F27DB}"/>
    <dgm:cxn modelId="{A26B4C37-16B9-40A9-8BC1-9E73B313BB2F}" type="presOf" srcId="{ECE5CD88-256A-469F-9516-C37B27B69B36}" destId="{875B54C6-4768-447E-A3DB-D32D902E901F}" srcOrd="0" destOrd="0" presId="urn:microsoft.com/office/officeart/2005/8/layout/target3"/>
    <dgm:cxn modelId="{16BEE67E-2F98-4D2B-817E-18BD320AC457}" type="presOf" srcId="{ECE5CD88-256A-469F-9516-C37B27B69B36}" destId="{E27460E7-A2A2-43C6-9B15-98D141C155B1}" srcOrd="1" destOrd="0" presId="urn:microsoft.com/office/officeart/2005/8/layout/target3"/>
    <dgm:cxn modelId="{C2FD3F2B-6318-4DF7-A56F-0F2FA8A6A704}" srcId="{B6DDCA16-0F10-47A2-9D6F-0A62E774B80D}" destId="{ECE5CD88-256A-469F-9516-C37B27B69B36}" srcOrd="1" destOrd="0" parTransId="{1F044299-5929-477D-9B91-B15F9036CAE9}" sibTransId="{B50D8FAF-15A2-4D84-8A01-71BDE638C61A}"/>
    <dgm:cxn modelId="{838BD395-E50C-4E33-A323-72A29435D6F8}" srcId="{487EE084-CAA0-4182-880C-23631BBA4AEF}" destId="{3AAA0954-642C-4B25-A19C-1383FFBCD9B2}" srcOrd="0" destOrd="0" parTransId="{C4934126-B44A-4AA5-AE2B-481ECE38556C}" sibTransId="{E0561C96-13D6-42A2-B48C-19FC5EA7334B}"/>
    <dgm:cxn modelId="{BD70978F-7F82-4CDA-AE19-314179960E4C}" srcId="{ECE5CD88-256A-469F-9516-C37B27B69B36}" destId="{8206DCF3-CC60-4E2E-8A23-EB368736BD60}" srcOrd="1" destOrd="0" parTransId="{D6261E27-2DC9-4120-8BC9-13F589267933}" sibTransId="{4D171D86-B6DE-40C9-85B5-9A06F3C6621C}"/>
    <dgm:cxn modelId="{D9101BF6-2C3A-4B59-B487-46A775A758EA}" type="presOf" srcId="{188F4E43-5969-4CC6-9F7F-B1B22D4B5CCC}" destId="{30169D6F-8283-4F10-AB8C-6857154A6E40}" srcOrd="1" destOrd="0" presId="urn:microsoft.com/office/officeart/2005/8/layout/target3"/>
    <dgm:cxn modelId="{729F3E4D-898C-4B0B-81BC-4CADABA1B0CF}" type="presOf" srcId="{8206DCF3-CC60-4E2E-8A23-EB368736BD60}" destId="{CE80964F-FFAB-42D6-86E7-3ED4A6E3351D}" srcOrd="0" destOrd="1" presId="urn:microsoft.com/office/officeart/2005/8/layout/target3"/>
    <dgm:cxn modelId="{61C40227-DF21-4E93-AA22-291A78CC66C3}" type="presOf" srcId="{9C15D463-4F5F-441B-9377-BC012A2D4676}" destId="{91D4D718-E056-4B07-8188-2D30AF3528F2}" srcOrd="0" destOrd="0" presId="urn:microsoft.com/office/officeart/2005/8/layout/target3"/>
    <dgm:cxn modelId="{94D5FD8C-1D9E-4582-852D-0BCC06CBC670}" type="presOf" srcId="{B6DDCA16-0F10-47A2-9D6F-0A62E774B80D}" destId="{77B10F7D-03B0-4574-B398-070558C0D93D}" srcOrd="0" destOrd="0" presId="urn:microsoft.com/office/officeart/2005/8/layout/target3"/>
    <dgm:cxn modelId="{74276939-B52B-4992-83AA-A4A936B50531}" type="presOf" srcId="{487EE084-CAA0-4182-880C-23631BBA4AEF}" destId="{E1A3CA4A-4401-406C-88FF-0725F2125FBA}" srcOrd="0" destOrd="0" presId="urn:microsoft.com/office/officeart/2005/8/layout/target3"/>
    <dgm:cxn modelId="{12C63F2F-A6F8-4949-88F6-769163735751}" srcId="{188F4E43-5969-4CC6-9F7F-B1B22D4B5CCC}" destId="{512E160C-0D43-4218-BE5C-243EAE2CD241}" srcOrd="1" destOrd="0" parTransId="{6BEE1D5C-9CB8-4D56-B60D-97A57A7C35C8}" sibTransId="{8BA9D81E-6045-445A-B09A-1DC947F62570}"/>
    <dgm:cxn modelId="{37A1B1AC-2BC2-498A-9CC8-D5E4FCB3815D}" type="presOf" srcId="{AC4E62E8-24D7-45BD-B49A-4652F559E3CC}" destId="{FCD3A6B7-5F94-4021-A7EA-84CEB0B1BA76}" srcOrd="0" destOrd="1" presId="urn:microsoft.com/office/officeart/2005/8/layout/target3"/>
    <dgm:cxn modelId="{393A6B1D-FA43-4F06-9647-1A135144EB6D}" srcId="{B6DDCA16-0F10-47A2-9D6F-0A62E774B80D}" destId="{188F4E43-5969-4CC6-9F7F-B1B22D4B5CCC}" srcOrd="2" destOrd="0" parTransId="{BABEFE1A-5FC3-46AF-8F3F-309EAAA61121}" sibTransId="{3E7B6152-267D-4D9F-AC91-1F6ADE4B9C0E}"/>
    <dgm:cxn modelId="{ED02303C-F4A6-474A-9DCE-4E352086A281}" type="presOf" srcId="{512E160C-0D43-4218-BE5C-243EAE2CD241}" destId="{91D4D718-E056-4B07-8188-2D30AF3528F2}" srcOrd="0" destOrd="1" presId="urn:microsoft.com/office/officeart/2005/8/layout/target3"/>
    <dgm:cxn modelId="{AD0AF61C-C753-4573-B9AA-3FA74522B5C2}" srcId="{487EE084-CAA0-4182-880C-23631BBA4AEF}" destId="{AC4E62E8-24D7-45BD-B49A-4652F559E3CC}" srcOrd="1" destOrd="0" parTransId="{A2E1BD5E-4071-4F6C-8AC2-3BB30517438F}" sibTransId="{78E39E91-FFBD-4BDB-9535-1B7722CA4333}"/>
    <dgm:cxn modelId="{A7564F3A-846E-4535-A3D1-EC11558B943D}" srcId="{188F4E43-5969-4CC6-9F7F-B1B22D4B5CCC}" destId="{9C15D463-4F5F-441B-9377-BC012A2D4676}" srcOrd="0" destOrd="0" parTransId="{16CD05A9-B0EF-431E-82B4-5897F064E437}" sibTransId="{42A3CCD1-F638-4973-B117-B1BF10CE5F3B}"/>
    <dgm:cxn modelId="{5FA110CC-205A-4658-9D66-02D8ED136ABC}" type="presOf" srcId="{487EE084-CAA0-4182-880C-23631BBA4AEF}" destId="{34F578CC-5452-4CC6-9FEF-DCBC496DE29B}" srcOrd="1" destOrd="0" presId="urn:microsoft.com/office/officeart/2005/8/layout/target3"/>
    <dgm:cxn modelId="{1FA74CE9-1B0C-478C-AAEB-467308560D0F}" type="presOf" srcId="{3AAA0954-642C-4B25-A19C-1383FFBCD9B2}" destId="{FCD3A6B7-5F94-4021-A7EA-84CEB0B1BA76}" srcOrd="0" destOrd="0" presId="urn:microsoft.com/office/officeart/2005/8/layout/target3"/>
    <dgm:cxn modelId="{49AC36B9-8D00-4119-858D-418AB5909D29}" type="presOf" srcId="{8FAFC459-168C-4171-B050-B30101843D67}" destId="{CE80964F-FFAB-42D6-86E7-3ED4A6E3351D}" srcOrd="0" destOrd="0" presId="urn:microsoft.com/office/officeart/2005/8/layout/target3"/>
    <dgm:cxn modelId="{85EE6F35-3537-4078-AEBE-EAC52AE3AC10}" type="presOf" srcId="{C9BDED21-1E8A-4CB8-B8BA-4DDC3E3547BC}" destId="{CE80964F-FFAB-42D6-86E7-3ED4A6E3351D}" srcOrd="0" destOrd="2" presId="urn:microsoft.com/office/officeart/2005/8/layout/target3"/>
    <dgm:cxn modelId="{4CF1262B-70FB-4087-9894-3E963FFF6446}" srcId="{B6DDCA16-0F10-47A2-9D6F-0A62E774B80D}" destId="{487EE084-CAA0-4182-880C-23631BBA4AEF}" srcOrd="0" destOrd="0" parTransId="{B8023E5E-D704-499A-92EC-FE912F0D1600}" sibTransId="{52B14EF1-05EF-4CE3-B757-798AE6F67E49}"/>
    <dgm:cxn modelId="{FFA9686F-B515-4103-9650-AA6029D9DA15}" type="presOf" srcId="{055A5B9D-85C9-4069-958D-E14BE0D2C5A7}" destId="{FCD3A6B7-5F94-4021-A7EA-84CEB0B1BA76}" srcOrd="0" destOrd="2" presId="urn:microsoft.com/office/officeart/2005/8/layout/target3"/>
    <dgm:cxn modelId="{01C7F95E-9888-470F-98FD-C22015A19330}" srcId="{ECE5CD88-256A-469F-9516-C37B27B69B36}" destId="{C9BDED21-1E8A-4CB8-B8BA-4DDC3E3547BC}" srcOrd="2" destOrd="0" parTransId="{F2E8CE8F-7B40-4500-BEDD-53D48B19342C}" sibTransId="{A3B3C211-E227-41B8-9C9A-6FDD5BA977C1}"/>
    <dgm:cxn modelId="{54EFC086-6858-4AB2-9B6E-805B7F321222}" type="presOf" srcId="{188F4E43-5969-4CC6-9F7F-B1B22D4B5CCC}" destId="{C4875F20-C49F-4F38-B25E-3A78ABB45373}" srcOrd="0" destOrd="0" presId="urn:microsoft.com/office/officeart/2005/8/layout/target3"/>
    <dgm:cxn modelId="{D045C81C-0E15-4B1F-9769-B7FF06CC39AB}" srcId="{487EE084-CAA0-4182-880C-23631BBA4AEF}" destId="{055A5B9D-85C9-4069-958D-E14BE0D2C5A7}" srcOrd="2" destOrd="0" parTransId="{E87657F2-ED99-4E38-9303-52714814D1CD}" sibTransId="{B4E5A82D-235B-4631-8552-D1E71319BDFA}"/>
    <dgm:cxn modelId="{C96F3703-5ECA-4400-9542-01FC6652E215}" type="presParOf" srcId="{77B10F7D-03B0-4574-B398-070558C0D93D}" destId="{B9BF3F33-5594-472A-B7F0-64F1D1487025}" srcOrd="0" destOrd="0" presId="urn:microsoft.com/office/officeart/2005/8/layout/target3"/>
    <dgm:cxn modelId="{304D78D2-0336-4CD3-8FCE-F83E4EB30B6C}" type="presParOf" srcId="{77B10F7D-03B0-4574-B398-070558C0D93D}" destId="{90DA78E2-BD66-4503-B1B4-85B1DAAAFA1B}" srcOrd="1" destOrd="0" presId="urn:microsoft.com/office/officeart/2005/8/layout/target3"/>
    <dgm:cxn modelId="{B8AD1220-5B7D-448C-86D2-18183759AED1}" type="presParOf" srcId="{77B10F7D-03B0-4574-B398-070558C0D93D}" destId="{E1A3CA4A-4401-406C-88FF-0725F2125FBA}" srcOrd="2" destOrd="0" presId="urn:microsoft.com/office/officeart/2005/8/layout/target3"/>
    <dgm:cxn modelId="{AD002CD8-9D64-408B-A66D-601E35321809}" type="presParOf" srcId="{77B10F7D-03B0-4574-B398-070558C0D93D}" destId="{D84267FB-BF62-4825-8342-BDBE53010C6D}" srcOrd="3" destOrd="0" presId="urn:microsoft.com/office/officeart/2005/8/layout/target3"/>
    <dgm:cxn modelId="{1A265043-FFB8-41B7-B87D-DC7BB4CF1E28}" type="presParOf" srcId="{77B10F7D-03B0-4574-B398-070558C0D93D}" destId="{206164B3-3149-48E3-A334-741E663EF032}" srcOrd="4" destOrd="0" presId="urn:microsoft.com/office/officeart/2005/8/layout/target3"/>
    <dgm:cxn modelId="{89F7D002-862C-4A6F-BD8E-17906B097807}" type="presParOf" srcId="{77B10F7D-03B0-4574-B398-070558C0D93D}" destId="{875B54C6-4768-447E-A3DB-D32D902E901F}" srcOrd="5" destOrd="0" presId="urn:microsoft.com/office/officeart/2005/8/layout/target3"/>
    <dgm:cxn modelId="{A247DEFC-22F1-4B9E-98A3-C5369064972D}" type="presParOf" srcId="{77B10F7D-03B0-4574-B398-070558C0D93D}" destId="{C884022A-103A-4366-BB47-5B86299F647E}" srcOrd="6" destOrd="0" presId="urn:microsoft.com/office/officeart/2005/8/layout/target3"/>
    <dgm:cxn modelId="{93441C8A-FA60-4756-ADC3-2F3CE6728206}" type="presParOf" srcId="{77B10F7D-03B0-4574-B398-070558C0D93D}" destId="{BD629DE2-1E6A-4BA3-B381-E75750E45176}" srcOrd="7" destOrd="0" presId="urn:microsoft.com/office/officeart/2005/8/layout/target3"/>
    <dgm:cxn modelId="{24DDEAA8-C87F-4A46-9FC3-63E80D01E3D2}" type="presParOf" srcId="{77B10F7D-03B0-4574-B398-070558C0D93D}" destId="{C4875F20-C49F-4F38-B25E-3A78ABB45373}" srcOrd="8" destOrd="0" presId="urn:microsoft.com/office/officeart/2005/8/layout/target3"/>
    <dgm:cxn modelId="{99598906-E7B2-4FDF-A0F4-77B8213287B4}" type="presParOf" srcId="{77B10F7D-03B0-4574-B398-070558C0D93D}" destId="{34F578CC-5452-4CC6-9FEF-DCBC496DE29B}" srcOrd="9" destOrd="0" presId="urn:microsoft.com/office/officeart/2005/8/layout/target3"/>
    <dgm:cxn modelId="{39BF4BFD-1737-4253-B803-9D72B0363235}" type="presParOf" srcId="{77B10F7D-03B0-4574-B398-070558C0D93D}" destId="{FCD3A6B7-5F94-4021-A7EA-84CEB0B1BA76}" srcOrd="10" destOrd="0" presId="urn:microsoft.com/office/officeart/2005/8/layout/target3"/>
    <dgm:cxn modelId="{F7A42350-5F97-4778-A99E-B54FE85B0546}" type="presParOf" srcId="{77B10F7D-03B0-4574-B398-070558C0D93D}" destId="{E27460E7-A2A2-43C6-9B15-98D141C155B1}" srcOrd="11" destOrd="0" presId="urn:microsoft.com/office/officeart/2005/8/layout/target3"/>
    <dgm:cxn modelId="{BC13515D-2247-49D0-815D-D6508BE43A4B}" type="presParOf" srcId="{77B10F7D-03B0-4574-B398-070558C0D93D}" destId="{CE80964F-FFAB-42D6-86E7-3ED4A6E3351D}" srcOrd="12" destOrd="0" presId="urn:microsoft.com/office/officeart/2005/8/layout/target3"/>
    <dgm:cxn modelId="{1F38DE20-7383-47C3-A43A-23364B0ED388}" type="presParOf" srcId="{77B10F7D-03B0-4574-B398-070558C0D93D}" destId="{30169D6F-8283-4F10-AB8C-6857154A6E40}" srcOrd="13" destOrd="0" presId="urn:microsoft.com/office/officeart/2005/8/layout/target3"/>
    <dgm:cxn modelId="{45612FF6-6E56-4BFD-9949-C257BD7D1438}" type="presParOf" srcId="{77B10F7D-03B0-4574-B398-070558C0D93D}" destId="{91D4D718-E056-4B07-8188-2D30AF3528F2}" srcOrd="14" destOrd="0" presId="urn:microsoft.com/office/officeart/2005/8/layout/target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6DDCA16-0F10-47A2-9D6F-0A62E774B80D}" type="doc">
      <dgm:prSet loTypeId="urn:microsoft.com/office/officeart/2005/8/layout/target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7EE084-CAA0-4182-880C-23631BBA4AEF}">
      <dgm:prSet phldrT="[Текст]"/>
      <dgm:spPr>
        <a:ln>
          <a:solidFill>
            <a:schemeClr val="accent1">
              <a:lumMod val="25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chemeClr val="accent5">
                  <a:lumMod val="25000"/>
                </a:schemeClr>
              </a:solidFill>
            </a:rPr>
            <a:t>Использование ресурсов фирмы - партнёра</a:t>
          </a:r>
          <a:endParaRPr lang="ru-RU" b="1" dirty="0">
            <a:solidFill>
              <a:schemeClr val="accent5">
                <a:lumMod val="25000"/>
              </a:schemeClr>
            </a:solidFill>
          </a:endParaRPr>
        </a:p>
      </dgm:t>
    </dgm:pt>
    <dgm:pt modelId="{B8023E5E-D704-499A-92EC-FE912F0D1600}" type="parTrans" cxnId="{4CF1262B-70FB-4087-9894-3E963FFF6446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52B14EF1-05EF-4CE3-B757-798AE6F67E49}" type="sibTrans" cxnId="{4CF1262B-70FB-4087-9894-3E963FFF6446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3AAA0954-642C-4B25-A19C-1383FFBCD9B2}">
      <dgm:prSet phldrT="[Текст]"/>
      <dgm:spPr/>
      <dgm:t>
        <a:bodyPr/>
        <a:lstStyle/>
        <a:p>
          <a:r>
            <a:rPr lang="ru-RU" b="0" dirty="0" smtClean="0">
              <a:solidFill>
                <a:schemeClr val="accent5">
                  <a:lumMod val="25000"/>
                </a:schemeClr>
              </a:solidFill>
              <a:effectLst/>
            </a:rPr>
            <a:t>Консультационные и экспертные услуги, предоставляемые специалистами фирмы – партнёра;</a:t>
          </a:r>
          <a:endParaRPr lang="ru-RU" b="0" dirty="0">
            <a:solidFill>
              <a:schemeClr val="accent5">
                <a:lumMod val="25000"/>
              </a:schemeClr>
            </a:solidFill>
            <a:effectLst/>
          </a:endParaRPr>
        </a:p>
      </dgm:t>
    </dgm:pt>
    <dgm:pt modelId="{C4934126-B44A-4AA5-AE2B-481ECE38556C}" type="parTrans" cxnId="{838BD395-E50C-4E33-A323-72A29435D6F8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E0561C96-13D6-42A2-B48C-19FC5EA7334B}" type="sibTrans" cxnId="{838BD395-E50C-4E33-A323-72A29435D6F8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91FD7FCF-C556-45ED-BE58-D591B229B4D8}">
      <dgm:prSet phldrT="[Текст]"/>
      <dgm:spPr/>
      <dgm:t>
        <a:bodyPr/>
        <a:lstStyle/>
        <a:p>
          <a:r>
            <a:rPr lang="ru-RU" b="0" dirty="0" smtClean="0">
              <a:solidFill>
                <a:schemeClr val="accent5">
                  <a:lumMod val="25000"/>
                </a:schemeClr>
              </a:solidFill>
              <a:effectLst/>
            </a:rPr>
            <a:t>Временное трудоустройство студентов в фирме – партнёре</a:t>
          </a:r>
          <a:endParaRPr lang="ru-RU" b="0" dirty="0">
            <a:solidFill>
              <a:schemeClr val="accent5">
                <a:lumMod val="25000"/>
              </a:schemeClr>
            </a:solidFill>
            <a:effectLst/>
          </a:endParaRPr>
        </a:p>
      </dgm:t>
    </dgm:pt>
    <dgm:pt modelId="{DC88A81D-F09A-4FD6-BF34-B85F4A886F9F}" type="parTrans" cxnId="{D0FB1A9F-E100-45B5-B1C6-4C7B7C4C30C9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840B4382-399C-4B6A-B909-FF988A5F0E5C}" type="sibTrans" cxnId="{D0FB1A9F-E100-45B5-B1C6-4C7B7C4C30C9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ECE5CD88-256A-469F-9516-C37B27B69B36}">
      <dgm:prSet phldrT="[Текст]"/>
      <dgm:spPr>
        <a:ln>
          <a:solidFill>
            <a:schemeClr val="accent1">
              <a:lumMod val="25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chemeClr val="accent5">
                  <a:lumMod val="25000"/>
                </a:schemeClr>
              </a:solidFill>
            </a:rPr>
            <a:t>Использование ресурсов учебной фирмы</a:t>
          </a:r>
          <a:endParaRPr lang="ru-RU" b="1" dirty="0">
            <a:solidFill>
              <a:schemeClr val="accent5">
                <a:lumMod val="25000"/>
              </a:schemeClr>
            </a:solidFill>
          </a:endParaRPr>
        </a:p>
      </dgm:t>
    </dgm:pt>
    <dgm:pt modelId="{1F044299-5929-477D-9B91-B15F9036CAE9}" type="parTrans" cxnId="{C2FD3F2B-6318-4DF7-A56F-0F2FA8A6A704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B50D8FAF-15A2-4D84-8A01-71BDE638C61A}" type="sibTrans" cxnId="{C2FD3F2B-6318-4DF7-A56F-0F2FA8A6A704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8FAFC459-168C-4171-B050-B30101843D67}">
      <dgm:prSet phldrT="[Текст]"/>
      <dgm:spPr/>
      <dgm:t>
        <a:bodyPr/>
        <a:lstStyle/>
        <a:p>
          <a:r>
            <a:rPr lang="ru-RU" b="0" dirty="0" smtClean="0">
              <a:solidFill>
                <a:schemeClr val="accent5">
                  <a:lumMod val="25000"/>
                </a:schemeClr>
              </a:solidFill>
            </a:rPr>
            <a:t>Расширение спектра профессиональных компетенций студентов, работающих в учебной фирме;</a:t>
          </a:r>
          <a:endParaRPr lang="ru-RU" b="0" dirty="0">
            <a:solidFill>
              <a:schemeClr val="accent5">
                <a:lumMod val="25000"/>
              </a:schemeClr>
            </a:solidFill>
          </a:endParaRPr>
        </a:p>
      </dgm:t>
    </dgm:pt>
    <dgm:pt modelId="{2736DB9B-5B32-4791-883C-9468D3EBA01F}" type="parTrans" cxnId="{0F6E8B7C-2C56-467A-A2A4-CBB4EDC6598C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FD8AE865-CB50-4BFC-A24A-79F5A06F27DB}" type="sibTrans" cxnId="{0F6E8B7C-2C56-467A-A2A4-CBB4EDC6598C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8206DCF3-CC60-4E2E-8A23-EB368736BD60}">
      <dgm:prSet phldrT="[Текст]"/>
      <dgm:spPr/>
      <dgm:t>
        <a:bodyPr/>
        <a:lstStyle/>
        <a:p>
          <a:r>
            <a:rPr lang="ru-RU" b="0" dirty="0" smtClean="0">
              <a:solidFill>
                <a:schemeClr val="accent5">
                  <a:lumMod val="25000"/>
                </a:schemeClr>
              </a:solidFill>
            </a:rPr>
            <a:t>Реализация исследовательских проектов в рамках деятельности фирмы;</a:t>
          </a:r>
          <a:endParaRPr lang="ru-RU" b="0" dirty="0">
            <a:solidFill>
              <a:schemeClr val="accent5">
                <a:lumMod val="25000"/>
              </a:schemeClr>
            </a:solidFill>
          </a:endParaRPr>
        </a:p>
      </dgm:t>
    </dgm:pt>
    <dgm:pt modelId="{D6261E27-2DC9-4120-8BC9-13F589267933}" type="parTrans" cxnId="{BD70978F-7F82-4CDA-AE19-314179960E4C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4D171D86-B6DE-40C9-85B5-9A06F3C6621C}" type="sibTrans" cxnId="{BD70978F-7F82-4CDA-AE19-314179960E4C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188F4E43-5969-4CC6-9F7F-B1B22D4B5CCC}">
      <dgm:prSet phldrT="[Текст]"/>
      <dgm:spPr>
        <a:ln>
          <a:solidFill>
            <a:schemeClr val="accent1">
              <a:lumMod val="25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chemeClr val="accent5">
                  <a:lumMod val="25000"/>
                </a:schemeClr>
              </a:solidFill>
            </a:rPr>
            <a:t>Формирование профессиональных компетенций в реальной профессиональной среде</a:t>
          </a:r>
          <a:endParaRPr lang="ru-RU" b="1" dirty="0">
            <a:solidFill>
              <a:schemeClr val="accent5">
                <a:lumMod val="25000"/>
              </a:schemeClr>
            </a:solidFill>
          </a:endParaRPr>
        </a:p>
      </dgm:t>
    </dgm:pt>
    <dgm:pt modelId="{BABEFE1A-5FC3-46AF-8F3F-309EAAA61121}" type="parTrans" cxnId="{393A6B1D-FA43-4F06-9647-1A135144EB6D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3E7B6152-267D-4D9F-AC91-1F6ADE4B9C0E}" type="sibTrans" cxnId="{393A6B1D-FA43-4F06-9647-1A135144EB6D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9C15D463-4F5F-441B-9377-BC012A2D4676}">
      <dgm:prSet phldrT="[Текст]"/>
      <dgm:spPr/>
      <dgm:t>
        <a:bodyPr/>
        <a:lstStyle/>
        <a:p>
          <a:r>
            <a:rPr lang="ru-RU" b="0" dirty="0" smtClean="0">
              <a:solidFill>
                <a:schemeClr val="accent5">
                  <a:lumMod val="25000"/>
                </a:schemeClr>
              </a:solidFill>
            </a:rPr>
            <a:t>Организация стажировки, производственной практики</a:t>
          </a:r>
          <a:endParaRPr lang="ru-RU" b="0" dirty="0">
            <a:solidFill>
              <a:schemeClr val="accent5">
                <a:lumMod val="25000"/>
              </a:schemeClr>
            </a:solidFill>
          </a:endParaRPr>
        </a:p>
      </dgm:t>
    </dgm:pt>
    <dgm:pt modelId="{16CD05A9-B0EF-431E-82B4-5897F064E437}" type="parTrans" cxnId="{A7564F3A-846E-4535-A3D1-EC11558B943D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42A3CCD1-F638-4973-B117-B1BF10CE5F3B}" type="sibTrans" cxnId="{A7564F3A-846E-4535-A3D1-EC11558B943D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85AC3C18-D036-43CA-925F-DC595C54B04A}">
      <dgm:prSet phldrT="[Текст]"/>
      <dgm:spPr/>
      <dgm:t>
        <a:bodyPr/>
        <a:lstStyle/>
        <a:p>
          <a:r>
            <a:rPr lang="ru-RU" b="0" dirty="0" smtClean="0">
              <a:solidFill>
                <a:schemeClr val="accent5">
                  <a:lumMod val="25000"/>
                </a:schemeClr>
              </a:solidFill>
            </a:rPr>
            <a:t>Реализация программ дополнительного образования</a:t>
          </a:r>
          <a:endParaRPr lang="ru-RU" b="0" dirty="0">
            <a:solidFill>
              <a:schemeClr val="accent5">
                <a:lumMod val="25000"/>
              </a:schemeClr>
            </a:solidFill>
          </a:endParaRPr>
        </a:p>
      </dgm:t>
    </dgm:pt>
    <dgm:pt modelId="{69C2D84F-8AF4-4248-AA3B-C51549A06A09}" type="parTrans" cxnId="{6C9411D5-577F-41F2-8695-73646FB51C83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0AAA38CE-CE97-456C-846A-BDF83856B81D}" type="sibTrans" cxnId="{6C9411D5-577F-41F2-8695-73646FB51C83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512E160C-0D43-4218-BE5C-243EAE2CD241}">
      <dgm:prSet phldrT="[Текст]"/>
      <dgm:spPr/>
      <dgm:t>
        <a:bodyPr/>
        <a:lstStyle/>
        <a:p>
          <a:r>
            <a:rPr lang="ru-RU" b="0" dirty="0" smtClean="0">
              <a:solidFill>
                <a:schemeClr val="accent5">
                  <a:lumMod val="25000"/>
                </a:schemeClr>
              </a:solidFill>
            </a:rPr>
            <a:t>Проведение специализированных семинаров - практикумов</a:t>
          </a:r>
          <a:endParaRPr lang="ru-RU" b="0" dirty="0">
            <a:solidFill>
              <a:schemeClr val="accent5">
                <a:lumMod val="25000"/>
              </a:schemeClr>
            </a:solidFill>
          </a:endParaRPr>
        </a:p>
      </dgm:t>
    </dgm:pt>
    <dgm:pt modelId="{6BEE1D5C-9CB8-4D56-B60D-97A57A7C35C8}" type="parTrans" cxnId="{12C63F2F-A6F8-4949-88F6-769163735751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8BA9D81E-6045-445A-B09A-1DC947F62570}" type="sibTrans" cxnId="{12C63F2F-A6F8-4949-88F6-769163735751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055A5B9D-85C9-4069-958D-E14BE0D2C5A7}">
      <dgm:prSet phldrT="[Текст]"/>
      <dgm:spPr/>
      <dgm:t>
        <a:bodyPr/>
        <a:lstStyle/>
        <a:p>
          <a:endParaRPr lang="ru-RU" b="1" dirty="0">
            <a:solidFill>
              <a:schemeClr val="accent5">
                <a:lumMod val="25000"/>
              </a:schemeClr>
            </a:solidFill>
          </a:endParaRPr>
        </a:p>
      </dgm:t>
    </dgm:pt>
    <dgm:pt modelId="{E87657F2-ED99-4E38-9303-52714814D1CD}" type="parTrans" cxnId="{D045C81C-0E15-4B1F-9769-B7FF06CC39AB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B4E5A82D-235B-4631-8552-D1E71319BDFA}" type="sibTrans" cxnId="{D045C81C-0E15-4B1F-9769-B7FF06CC39AB}">
      <dgm:prSet/>
      <dgm:spPr/>
      <dgm:t>
        <a:bodyPr/>
        <a:lstStyle/>
        <a:p>
          <a:endParaRPr lang="ru-RU" b="1">
            <a:solidFill>
              <a:schemeClr val="accent5">
                <a:lumMod val="25000"/>
              </a:schemeClr>
            </a:solidFill>
          </a:endParaRPr>
        </a:p>
      </dgm:t>
    </dgm:pt>
    <dgm:pt modelId="{414486FB-0470-4D27-81DC-51994AB97C44}">
      <dgm:prSet phldrT="[Текст]"/>
      <dgm:spPr/>
      <dgm:t>
        <a:bodyPr/>
        <a:lstStyle/>
        <a:p>
          <a:r>
            <a:rPr lang="ru-RU" b="0" dirty="0" smtClean="0">
              <a:solidFill>
                <a:schemeClr val="accent5">
                  <a:lumMod val="25000"/>
                </a:schemeClr>
              </a:solidFill>
              <a:effectLst/>
            </a:rPr>
            <a:t> Использование материально – технической базы фирмы – партнёра;</a:t>
          </a:r>
          <a:endParaRPr lang="ru-RU" b="0" dirty="0">
            <a:solidFill>
              <a:schemeClr val="accent5">
                <a:lumMod val="25000"/>
              </a:schemeClr>
            </a:solidFill>
            <a:effectLst/>
          </a:endParaRPr>
        </a:p>
      </dgm:t>
    </dgm:pt>
    <dgm:pt modelId="{E8C2DB8B-9F26-4ACD-9298-77F8C3B7889D}" type="parTrans" cxnId="{6948A678-7F57-46C1-9707-537DCB5541A6}">
      <dgm:prSet/>
      <dgm:spPr/>
    </dgm:pt>
    <dgm:pt modelId="{2B123D0B-91C9-4B47-890D-A89B7CBECA13}" type="sibTrans" cxnId="{6948A678-7F57-46C1-9707-537DCB5541A6}">
      <dgm:prSet/>
      <dgm:spPr/>
    </dgm:pt>
    <dgm:pt modelId="{77B10F7D-03B0-4574-B398-070558C0D93D}" type="pres">
      <dgm:prSet presAssocID="{B6DDCA16-0F10-47A2-9D6F-0A62E774B80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BF3F33-5594-472A-B7F0-64F1D1487025}" type="pres">
      <dgm:prSet presAssocID="{487EE084-CAA0-4182-880C-23631BBA4AEF}" presName="circle1" presStyleLbl="node1" presStyleIdx="0" presStyleCnt="3"/>
      <dgm:spPr>
        <a:solidFill>
          <a:srgbClr val="CCFFCC"/>
        </a:solidFill>
        <a:ln>
          <a:solidFill>
            <a:schemeClr val="accent1">
              <a:lumMod val="25000"/>
            </a:schemeClr>
          </a:solidFill>
        </a:ln>
      </dgm:spPr>
    </dgm:pt>
    <dgm:pt modelId="{90DA78E2-BD66-4503-B1B4-85B1DAAAFA1B}" type="pres">
      <dgm:prSet presAssocID="{487EE084-CAA0-4182-880C-23631BBA4AEF}" presName="space" presStyleCnt="0"/>
      <dgm:spPr/>
    </dgm:pt>
    <dgm:pt modelId="{E1A3CA4A-4401-406C-88FF-0725F2125FBA}" type="pres">
      <dgm:prSet presAssocID="{487EE084-CAA0-4182-880C-23631BBA4AEF}" presName="rect1" presStyleLbl="alignAcc1" presStyleIdx="0" presStyleCnt="3"/>
      <dgm:spPr/>
      <dgm:t>
        <a:bodyPr/>
        <a:lstStyle/>
        <a:p>
          <a:endParaRPr lang="ru-RU"/>
        </a:p>
      </dgm:t>
    </dgm:pt>
    <dgm:pt modelId="{D84267FB-BF62-4825-8342-BDBE53010C6D}" type="pres">
      <dgm:prSet presAssocID="{ECE5CD88-256A-469F-9516-C37B27B69B36}" presName="vertSpace2" presStyleLbl="node1" presStyleIdx="0" presStyleCnt="3"/>
      <dgm:spPr/>
    </dgm:pt>
    <dgm:pt modelId="{206164B3-3149-48E3-A334-741E663EF032}" type="pres">
      <dgm:prSet presAssocID="{ECE5CD88-256A-469F-9516-C37B27B69B36}" presName="circle2" presStyleLbl="node1" presStyleIdx="1" presStyleCnt="3"/>
      <dgm:spPr>
        <a:solidFill>
          <a:srgbClr val="CCFFCC"/>
        </a:solidFill>
        <a:ln>
          <a:solidFill>
            <a:schemeClr val="accent1">
              <a:lumMod val="25000"/>
            </a:schemeClr>
          </a:solidFill>
        </a:ln>
      </dgm:spPr>
    </dgm:pt>
    <dgm:pt modelId="{875B54C6-4768-447E-A3DB-D32D902E901F}" type="pres">
      <dgm:prSet presAssocID="{ECE5CD88-256A-469F-9516-C37B27B69B36}" presName="rect2" presStyleLbl="alignAcc1" presStyleIdx="1" presStyleCnt="3"/>
      <dgm:spPr/>
      <dgm:t>
        <a:bodyPr/>
        <a:lstStyle/>
        <a:p>
          <a:endParaRPr lang="ru-RU"/>
        </a:p>
      </dgm:t>
    </dgm:pt>
    <dgm:pt modelId="{C884022A-103A-4366-BB47-5B86299F647E}" type="pres">
      <dgm:prSet presAssocID="{188F4E43-5969-4CC6-9F7F-B1B22D4B5CCC}" presName="vertSpace3" presStyleLbl="node1" presStyleIdx="1" presStyleCnt="3"/>
      <dgm:spPr/>
    </dgm:pt>
    <dgm:pt modelId="{BD629DE2-1E6A-4BA3-B381-E75750E45176}" type="pres">
      <dgm:prSet presAssocID="{188F4E43-5969-4CC6-9F7F-B1B22D4B5CCC}" presName="circle3" presStyleLbl="node1" presStyleIdx="2" presStyleCnt="3"/>
      <dgm:spPr>
        <a:solidFill>
          <a:srgbClr val="CCFFCC"/>
        </a:solidFill>
        <a:ln>
          <a:solidFill>
            <a:schemeClr val="accent1">
              <a:lumMod val="25000"/>
            </a:schemeClr>
          </a:solidFill>
        </a:ln>
      </dgm:spPr>
    </dgm:pt>
    <dgm:pt modelId="{C4875F20-C49F-4F38-B25E-3A78ABB45373}" type="pres">
      <dgm:prSet presAssocID="{188F4E43-5969-4CC6-9F7F-B1B22D4B5CCC}" presName="rect3" presStyleLbl="alignAcc1" presStyleIdx="2" presStyleCnt="3"/>
      <dgm:spPr/>
      <dgm:t>
        <a:bodyPr/>
        <a:lstStyle/>
        <a:p>
          <a:endParaRPr lang="ru-RU"/>
        </a:p>
      </dgm:t>
    </dgm:pt>
    <dgm:pt modelId="{34F578CC-5452-4CC6-9FEF-DCBC496DE29B}" type="pres">
      <dgm:prSet presAssocID="{487EE084-CAA0-4182-880C-23631BBA4AEF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D3A6B7-5F94-4021-A7EA-84CEB0B1BA76}" type="pres">
      <dgm:prSet presAssocID="{487EE084-CAA0-4182-880C-23631BBA4AEF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460E7-A2A2-43C6-9B15-98D141C155B1}" type="pres">
      <dgm:prSet presAssocID="{ECE5CD88-256A-469F-9516-C37B27B69B36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0964F-FFAB-42D6-86E7-3ED4A6E3351D}" type="pres">
      <dgm:prSet presAssocID="{ECE5CD88-256A-469F-9516-C37B27B69B36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169D6F-8283-4F10-AB8C-6857154A6E40}" type="pres">
      <dgm:prSet presAssocID="{188F4E43-5969-4CC6-9F7F-B1B22D4B5CCC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D4D718-E056-4B07-8188-2D30AF3528F2}" type="pres">
      <dgm:prSet presAssocID="{188F4E43-5969-4CC6-9F7F-B1B22D4B5CCC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48A678-7F57-46C1-9707-537DCB5541A6}" srcId="{487EE084-CAA0-4182-880C-23631BBA4AEF}" destId="{414486FB-0470-4D27-81DC-51994AB97C44}" srcOrd="1" destOrd="0" parTransId="{E8C2DB8B-9F26-4ACD-9298-77F8C3B7889D}" sibTransId="{2B123D0B-91C9-4B47-890D-A89B7CBECA13}"/>
    <dgm:cxn modelId="{7E43F68D-8BA3-48B8-80B0-1A85C820049D}" type="presOf" srcId="{512E160C-0D43-4218-BE5C-243EAE2CD241}" destId="{91D4D718-E056-4B07-8188-2D30AF3528F2}" srcOrd="0" destOrd="2" presId="urn:microsoft.com/office/officeart/2005/8/layout/target3"/>
    <dgm:cxn modelId="{0F6E8B7C-2C56-467A-A2A4-CBB4EDC6598C}" srcId="{ECE5CD88-256A-469F-9516-C37B27B69B36}" destId="{8FAFC459-168C-4171-B050-B30101843D67}" srcOrd="0" destOrd="0" parTransId="{2736DB9B-5B32-4791-883C-9468D3EBA01F}" sibTransId="{FD8AE865-CB50-4BFC-A24A-79F5A06F27DB}"/>
    <dgm:cxn modelId="{5BE84D52-FCF8-4634-BBE0-019486335A2B}" type="presOf" srcId="{91FD7FCF-C556-45ED-BE58-D591B229B4D8}" destId="{FCD3A6B7-5F94-4021-A7EA-84CEB0B1BA76}" srcOrd="0" destOrd="2" presId="urn:microsoft.com/office/officeart/2005/8/layout/target3"/>
    <dgm:cxn modelId="{D11E7D50-24A2-49C8-B2D1-438327A4D13A}" type="presOf" srcId="{188F4E43-5969-4CC6-9F7F-B1B22D4B5CCC}" destId="{30169D6F-8283-4F10-AB8C-6857154A6E40}" srcOrd="1" destOrd="0" presId="urn:microsoft.com/office/officeart/2005/8/layout/target3"/>
    <dgm:cxn modelId="{C2FD3F2B-6318-4DF7-A56F-0F2FA8A6A704}" srcId="{B6DDCA16-0F10-47A2-9D6F-0A62E774B80D}" destId="{ECE5CD88-256A-469F-9516-C37B27B69B36}" srcOrd="1" destOrd="0" parTransId="{1F044299-5929-477D-9B91-B15F9036CAE9}" sibTransId="{B50D8FAF-15A2-4D84-8A01-71BDE638C61A}"/>
    <dgm:cxn modelId="{838BD395-E50C-4E33-A323-72A29435D6F8}" srcId="{487EE084-CAA0-4182-880C-23631BBA4AEF}" destId="{3AAA0954-642C-4B25-A19C-1383FFBCD9B2}" srcOrd="0" destOrd="0" parTransId="{C4934126-B44A-4AA5-AE2B-481ECE38556C}" sibTransId="{E0561C96-13D6-42A2-B48C-19FC5EA7334B}"/>
    <dgm:cxn modelId="{BD70978F-7F82-4CDA-AE19-314179960E4C}" srcId="{ECE5CD88-256A-469F-9516-C37B27B69B36}" destId="{8206DCF3-CC60-4E2E-8A23-EB368736BD60}" srcOrd="1" destOrd="0" parTransId="{D6261E27-2DC9-4120-8BC9-13F589267933}" sibTransId="{4D171D86-B6DE-40C9-85B5-9A06F3C6621C}"/>
    <dgm:cxn modelId="{9B4E1CC1-E1D3-4009-AAE1-906C58631B1A}" type="presOf" srcId="{85AC3C18-D036-43CA-925F-DC595C54B04A}" destId="{91D4D718-E056-4B07-8188-2D30AF3528F2}" srcOrd="0" destOrd="1" presId="urn:microsoft.com/office/officeart/2005/8/layout/target3"/>
    <dgm:cxn modelId="{A1AB341C-DCC1-429D-9422-B420E40214FB}" type="presOf" srcId="{3AAA0954-642C-4B25-A19C-1383FFBCD9B2}" destId="{FCD3A6B7-5F94-4021-A7EA-84CEB0B1BA76}" srcOrd="0" destOrd="0" presId="urn:microsoft.com/office/officeart/2005/8/layout/target3"/>
    <dgm:cxn modelId="{A1379B6D-D550-4704-B468-EA7E88717B9B}" type="presOf" srcId="{ECE5CD88-256A-469F-9516-C37B27B69B36}" destId="{875B54C6-4768-447E-A3DB-D32D902E901F}" srcOrd="0" destOrd="0" presId="urn:microsoft.com/office/officeart/2005/8/layout/target3"/>
    <dgm:cxn modelId="{6C9411D5-577F-41F2-8695-73646FB51C83}" srcId="{188F4E43-5969-4CC6-9F7F-B1B22D4B5CCC}" destId="{85AC3C18-D036-43CA-925F-DC595C54B04A}" srcOrd="1" destOrd="0" parTransId="{69C2D84F-8AF4-4248-AA3B-C51549A06A09}" sibTransId="{0AAA38CE-CE97-456C-846A-BDF83856B81D}"/>
    <dgm:cxn modelId="{12C63F2F-A6F8-4949-88F6-769163735751}" srcId="{188F4E43-5969-4CC6-9F7F-B1B22D4B5CCC}" destId="{512E160C-0D43-4218-BE5C-243EAE2CD241}" srcOrd="2" destOrd="0" parTransId="{6BEE1D5C-9CB8-4D56-B60D-97A57A7C35C8}" sibTransId="{8BA9D81E-6045-445A-B09A-1DC947F62570}"/>
    <dgm:cxn modelId="{1ECB0E32-2027-4AF1-83C2-E534FE6BD1C6}" type="presOf" srcId="{055A5B9D-85C9-4069-958D-E14BE0D2C5A7}" destId="{FCD3A6B7-5F94-4021-A7EA-84CEB0B1BA76}" srcOrd="0" destOrd="3" presId="urn:microsoft.com/office/officeart/2005/8/layout/target3"/>
    <dgm:cxn modelId="{94795310-D99E-492F-9965-46E853DF2899}" type="presOf" srcId="{ECE5CD88-256A-469F-9516-C37B27B69B36}" destId="{E27460E7-A2A2-43C6-9B15-98D141C155B1}" srcOrd="1" destOrd="0" presId="urn:microsoft.com/office/officeart/2005/8/layout/target3"/>
    <dgm:cxn modelId="{393A6B1D-FA43-4F06-9647-1A135144EB6D}" srcId="{B6DDCA16-0F10-47A2-9D6F-0A62E774B80D}" destId="{188F4E43-5969-4CC6-9F7F-B1B22D4B5CCC}" srcOrd="2" destOrd="0" parTransId="{BABEFE1A-5FC3-46AF-8F3F-309EAAA61121}" sibTransId="{3E7B6152-267D-4D9F-AC91-1F6ADE4B9C0E}"/>
    <dgm:cxn modelId="{18E174D2-C562-49AF-9AAC-CC9FB898700A}" type="presOf" srcId="{414486FB-0470-4D27-81DC-51994AB97C44}" destId="{FCD3A6B7-5F94-4021-A7EA-84CEB0B1BA76}" srcOrd="0" destOrd="1" presId="urn:microsoft.com/office/officeart/2005/8/layout/target3"/>
    <dgm:cxn modelId="{D0FB1A9F-E100-45B5-B1C6-4C7B7C4C30C9}" srcId="{487EE084-CAA0-4182-880C-23631BBA4AEF}" destId="{91FD7FCF-C556-45ED-BE58-D591B229B4D8}" srcOrd="2" destOrd="0" parTransId="{DC88A81D-F09A-4FD6-BF34-B85F4A886F9F}" sibTransId="{840B4382-399C-4B6A-B909-FF988A5F0E5C}"/>
    <dgm:cxn modelId="{A7564F3A-846E-4535-A3D1-EC11558B943D}" srcId="{188F4E43-5969-4CC6-9F7F-B1B22D4B5CCC}" destId="{9C15D463-4F5F-441B-9377-BC012A2D4676}" srcOrd="0" destOrd="0" parTransId="{16CD05A9-B0EF-431E-82B4-5897F064E437}" sibTransId="{42A3CCD1-F638-4973-B117-B1BF10CE5F3B}"/>
    <dgm:cxn modelId="{B51B02EA-FAFE-410F-B823-568BE000EC5E}" type="presOf" srcId="{8206DCF3-CC60-4E2E-8A23-EB368736BD60}" destId="{CE80964F-FFAB-42D6-86E7-3ED4A6E3351D}" srcOrd="0" destOrd="1" presId="urn:microsoft.com/office/officeart/2005/8/layout/target3"/>
    <dgm:cxn modelId="{F7C8C8EB-36D7-4606-BC94-4F67EC9A68AB}" type="presOf" srcId="{487EE084-CAA0-4182-880C-23631BBA4AEF}" destId="{34F578CC-5452-4CC6-9FEF-DCBC496DE29B}" srcOrd="1" destOrd="0" presId="urn:microsoft.com/office/officeart/2005/8/layout/target3"/>
    <dgm:cxn modelId="{4CF1262B-70FB-4087-9894-3E963FFF6446}" srcId="{B6DDCA16-0F10-47A2-9D6F-0A62E774B80D}" destId="{487EE084-CAA0-4182-880C-23631BBA4AEF}" srcOrd="0" destOrd="0" parTransId="{B8023E5E-D704-499A-92EC-FE912F0D1600}" sibTransId="{52B14EF1-05EF-4CE3-B757-798AE6F67E49}"/>
    <dgm:cxn modelId="{AF44F3DC-F621-4314-B488-FCC0F9065D01}" type="presOf" srcId="{B6DDCA16-0F10-47A2-9D6F-0A62E774B80D}" destId="{77B10F7D-03B0-4574-B398-070558C0D93D}" srcOrd="0" destOrd="0" presId="urn:microsoft.com/office/officeart/2005/8/layout/target3"/>
    <dgm:cxn modelId="{63BC8062-0DF7-4A19-841B-310AC04D2E8D}" type="presOf" srcId="{8FAFC459-168C-4171-B050-B30101843D67}" destId="{CE80964F-FFAB-42D6-86E7-3ED4A6E3351D}" srcOrd="0" destOrd="0" presId="urn:microsoft.com/office/officeart/2005/8/layout/target3"/>
    <dgm:cxn modelId="{FEEB3260-8265-4DBF-9C7C-1447C72F919F}" type="presOf" srcId="{9C15D463-4F5F-441B-9377-BC012A2D4676}" destId="{91D4D718-E056-4B07-8188-2D30AF3528F2}" srcOrd="0" destOrd="0" presId="urn:microsoft.com/office/officeart/2005/8/layout/target3"/>
    <dgm:cxn modelId="{9F9DAD1E-9CDB-47D5-B25D-9223AC10C751}" type="presOf" srcId="{487EE084-CAA0-4182-880C-23631BBA4AEF}" destId="{E1A3CA4A-4401-406C-88FF-0725F2125FBA}" srcOrd="0" destOrd="0" presId="urn:microsoft.com/office/officeart/2005/8/layout/target3"/>
    <dgm:cxn modelId="{D045C81C-0E15-4B1F-9769-B7FF06CC39AB}" srcId="{487EE084-CAA0-4182-880C-23631BBA4AEF}" destId="{055A5B9D-85C9-4069-958D-E14BE0D2C5A7}" srcOrd="3" destOrd="0" parTransId="{E87657F2-ED99-4E38-9303-52714814D1CD}" sibTransId="{B4E5A82D-235B-4631-8552-D1E71319BDFA}"/>
    <dgm:cxn modelId="{79CA5B9D-5C67-4A61-8A00-EDC4D6D72A83}" type="presOf" srcId="{188F4E43-5969-4CC6-9F7F-B1B22D4B5CCC}" destId="{C4875F20-C49F-4F38-B25E-3A78ABB45373}" srcOrd="0" destOrd="0" presId="urn:microsoft.com/office/officeart/2005/8/layout/target3"/>
    <dgm:cxn modelId="{34BEBE0B-BA89-46DD-9AEF-1B81638CF9FF}" type="presParOf" srcId="{77B10F7D-03B0-4574-B398-070558C0D93D}" destId="{B9BF3F33-5594-472A-B7F0-64F1D1487025}" srcOrd="0" destOrd="0" presId="urn:microsoft.com/office/officeart/2005/8/layout/target3"/>
    <dgm:cxn modelId="{596331F9-4909-4A2E-A0FD-9252E0EABD72}" type="presParOf" srcId="{77B10F7D-03B0-4574-B398-070558C0D93D}" destId="{90DA78E2-BD66-4503-B1B4-85B1DAAAFA1B}" srcOrd="1" destOrd="0" presId="urn:microsoft.com/office/officeart/2005/8/layout/target3"/>
    <dgm:cxn modelId="{010F9F1D-76CD-4B59-B527-601BBA773DD6}" type="presParOf" srcId="{77B10F7D-03B0-4574-B398-070558C0D93D}" destId="{E1A3CA4A-4401-406C-88FF-0725F2125FBA}" srcOrd="2" destOrd="0" presId="urn:microsoft.com/office/officeart/2005/8/layout/target3"/>
    <dgm:cxn modelId="{02192979-03B2-47AB-B46F-7D1529AFDB8A}" type="presParOf" srcId="{77B10F7D-03B0-4574-B398-070558C0D93D}" destId="{D84267FB-BF62-4825-8342-BDBE53010C6D}" srcOrd="3" destOrd="0" presId="urn:microsoft.com/office/officeart/2005/8/layout/target3"/>
    <dgm:cxn modelId="{4A981BBA-B23F-4135-85F6-049251ACE0B2}" type="presParOf" srcId="{77B10F7D-03B0-4574-B398-070558C0D93D}" destId="{206164B3-3149-48E3-A334-741E663EF032}" srcOrd="4" destOrd="0" presId="urn:microsoft.com/office/officeart/2005/8/layout/target3"/>
    <dgm:cxn modelId="{DAD39C72-8142-4B91-BB58-2B8DAC4CE7F1}" type="presParOf" srcId="{77B10F7D-03B0-4574-B398-070558C0D93D}" destId="{875B54C6-4768-447E-A3DB-D32D902E901F}" srcOrd="5" destOrd="0" presId="urn:microsoft.com/office/officeart/2005/8/layout/target3"/>
    <dgm:cxn modelId="{160F28CC-7A3A-42F0-82DF-0D600DBE32FE}" type="presParOf" srcId="{77B10F7D-03B0-4574-B398-070558C0D93D}" destId="{C884022A-103A-4366-BB47-5B86299F647E}" srcOrd="6" destOrd="0" presId="urn:microsoft.com/office/officeart/2005/8/layout/target3"/>
    <dgm:cxn modelId="{F8454153-2B75-437A-8D29-35B4C42DF1C4}" type="presParOf" srcId="{77B10F7D-03B0-4574-B398-070558C0D93D}" destId="{BD629DE2-1E6A-4BA3-B381-E75750E45176}" srcOrd="7" destOrd="0" presId="urn:microsoft.com/office/officeart/2005/8/layout/target3"/>
    <dgm:cxn modelId="{B92C996A-5E84-487F-8920-8AAFC4356097}" type="presParOf" srcId="{77B10F7D-03B0-4574-B398-070558C0D93D}" destId="{C4875F20-C49F-4F38-B25E-3A78ABB45373}" srcOrd="8" destOrd="0" presId="urn:microsoft.com/office/officeart/2005/8/layout/target3"/>
    <dgm:cxn modelId="{E9204923-CE98-4CC4-AB58-370453C77D2B}" type="presParOf" srcId="{77B10F7D-03B0-4574-B398-070558C0D93D}" destId="{34F578CC-5452-4CC6-9FEF-DCBC496DE29B}" srcOrd="9" destOrd="0" presId="urn:microsoft.com/office/officeart/2005/8/layout/target3"/>
    <dgm:cxn modelId="{04CDA250-B39F-4DAC-A498-8286F6F03980}" type="presParOf" srcId="{77B10F7D-03B0-4574-B398-070558C0D93D}" destId="{FCD3A6B7-5F94-4021-A7EA-84CEB0B1BA76}" srcOrd="10" destOrd="0" presId="urn:microsoft.com/office/officeart/2005/8/layout/target3"/>
    <dgm:cxn modelId="{537E9785-1A58-4931-839C-E4DED244179D}" type="presParOf" srcId="{77B10F7D-03B0-4574-B398-070558C0D93D}" destId="{E27460E7-A2A2-43C6-9B15-98D141C155B1}" srcOrd="11" destOrd="0" presId="urn:microsoft.com/office/officeart/2005/8/layout/target3"/>
    <dgm:cxn modelId="{FF43A10E-741E-4FFF-9D46-B2998AA73063}" type="presParOf" srcId="{77B10F7D-03B0-4574-B398-070558C0D93D}" destId="{CE80964F-FFAB-42D6-86E7-3ED4A6E3351D}" srcOrd="12" destOrd="0" presId="urn:microsoft.com/office/officeart/2005/8/layout/target3"/>
    <dgm:cxn modelId="{EDD936F2-1F98-4152-BD07-0425145C0BE5}" type="presParOf" srcId="{77B10F7D-03B0-4574-B398-070558C0D93D}" destId="{30169D6F-8283-4F10-AB8C-6857154A6E40}" srcOrd="13" destOrd="0" presId="urn:microsoft.com/office/officeart/2005/8/layout/target3"/>
    <dgm:cxn modelId="{6A52243B-3F85-4BE6-A3C0-69C1D381FD3D}" type="presParOf" srcId="{77B10F7D-03B0-4574-B398-070558C0D93D}" destId="{91D4D718-E056-4B07-8188-2D30AF3528F2}" srcOrd="14" destOrd="0" presId="urn:microsoft.com/office/officeart/2005/8/layout/target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65D298C-CF13-4652-A3D2-475975DF1C55}" type="doc">
      <dgm:prSet loTypeId="urn:microsoft.com/office/officeart/2005/8/layout/arrow2" loCatId="process" qsTypeId="urn:microsoft.com/office/officeart/2005/8/quickstyle/3d1" qsCatId="3D" csTypeId="urn:microsoft.com/office/officeart/2005/8/colors/accent1_2" csCatId="accent1" phldr="1"/>
      <dgm:spPr/>
    </dgm:pt>
    <dgm:pt modelId="{ABC7ED99-1A29-4D95-B37B-CD87C7F9158A}">
      <dgm:prSet phldrT="[Текст]" custT="1"/>
      <dgm:spPr/>
      <dgm:t>
        <a:bodyPr/>
        <a:lstStyle/>
        <a:p>
          <a:pPr algn="l"/>
          <a:r>
            <a:rPr lang="ru-RU" sz="1200" b="1" dirty="0" smtClean="0">
              <a:solidFill>
                <a:srgbClr val="C00000"/>
              </a:solidFill>
            </a:rPr>
            <a:t>Расширение спектра </a:t>
          </a:r>
          <a:r>
            <a:rPr lang="ru-RU" sz="1200" b="1" dirty="0" err="1" smtClean="0">
              <a:solidFill>
                <a:srgbClr val="C00000"/>
              </a:solidFill>
            </a:rPr>
            <a:t>предостав-ляемых</a:t>
          </a:r>
          <a:r>
            <a:rPr lang="ru-RU" sz="1200" b="1" dirty="0" smtClean="0">
              <a:solidFill>
                <a:srgbClr val="C00000"/>
              </a:solidFill>
            </a:rPr>
            <a:t> услуг</a:t>
          </a:r>
          <a:endParaRPr lang="ru-RU" sz="1200" b="1" dirty="0">
            <a:solidFill>
              <a:srgbClr val="C00000"/>
            </a:solidFill>
          </a:endParaRPr>
        </a:p>
      </dgm:t>
    </dgm:pt>
    <dgm:pt modelId="{2B13F2A0-47EE-43FA-9C03-D8E2FA541933}" type="parTrans" cxnId="{D0A780E2-FE7B-428C-9853-4418C3D12C41}">
      <dgm:prSet/>
      <dgm:spPr/>
      <dgm:t>
        <a:bodyPr/>
        <a:lstStyle/>
        <a:p>
          <a:pPr algn="l"/>
          <a:endParaRPr lang="ru-RU" sz="1200" b="1">
            <a:solidFill>
              <a:srgbClr val="C00000"/>
            </a:solidFill>
          </a:endParaRPr>
        </a:p>
      </dgm:t>
    </dgm:pt>
    <dgm:pt modelId="{EF8AA0F6-D277-4146-B201-3FFFCA661522}" type="sibTrans" cxnId="{D0A780E2-FE7B-428C-9853-4418C3D12C41}">
      <dgm:prSet/>
      <dgm:spPr/>
      <dgm:t>
        <a:bodyPr/>
        <a:lstStyle/>
        <a:p>
          <a:pPr algn="l"/>
          <a:endParaRPr lang="ru-RU" sz="1200" b="1">
            <a:solidFill>
              <a:srgbClr val="C00000"/>
            </a:solidFill>
          </a:endParaRPr>
        </a:p>
      </dgm:t>
    </dgm:pt>
    <dgm:pt modelId="{D6E1DBEE-CD63-40CD-AD6F-C38E82E9840A}">
      <dgm:prSet phldrT="[Текст]" custT="1"/>
      <dgm:spPr/>
      <dgm:t>
        <a:bodyPr/>
        <a:lstStyle/>
        <a:p>
          <a:pPr algn="l"/>
          <a:r>
            <a:rPr lang="ru-RU" sz="1200" b="1" dirty="0" smtClean="0">
              <a:solidFill>
                <a:srgbClr val="C00000"/>
              </a:solidFill>
            </a:rPr>
            <a:t>Постоянное привлечение студентов факультета в качестве сотрудников фирмы</a:t>
          </a:r>
          <a:endParaRPr lang="ru-RU" sz="1200" b="1" dirty="0">
            <a:solidFill>
              <a:srgbClr val="C00000"/>
            </a:solidFill>
          </a:endParaRPr>
        </a:p>
      </dgm:t>
    </dgm:pt>
    <dgm:pt modelId="{F6E3746D-3CA7-49ED-BBE7-8DB7AB4069B0}" type="parTrans" cxnId="{49757880-75E4-430F-851C-1EDD02D137C6}">
      <dgm:prSet/>
      <dgm:spPr/>
      <dgm:t>
        <a:bodyPr/>
        <a:lstStyle/>
        <a:p>
          <a:pPr algn="l"/>
          <a:endParaRPr lang="ru-RU" sz="1200" b="1">
            <a:solidFill>
              <a:srgbClr val="C00000"/>
            </a:solidFill>
          </a:endParaRPr>
        </a:p>
      </dgm:t>
    </dgm:pt>
    <dgm:pt modelId="{1224DD14-F685-47EC-89AD-715E8589B1CF}" type="sibTrans" cxnId="{49757880-75E4-430F-851C-1EDD02D137C6}">
      <dgm:prSet/>
      <dgm:spPr/>
      <dgm:t>
        <a:bodyPr/>
        <a:lstStyle/>
        <a:p>
          <a:pPr algn="l"/>
          <a:endParaRPr lang="ru-RU" sz="1200" b="1">
            <a:solidFill>
              <a:srgbClr val="C00000"/>
            </a:solidFill>
          </a:endParaRPr>
        </a:p>
      </dgm:t>
    </dgm:pt>
    <dgm:pt modelId="{7941705E-9877-42D4-82B3-A9F267DB2D51}">
      <dgm:prSet phldrT="[Текст]" custT="1"/>
      <dgm:spPr/>
      <dgm:t>
        <a:bodyPr/>
        <a:lstStyle/>
        <a:p>
          <a:pPr algn="l"/>
          <a:r>
            <a:rPr lang="ru-RU" sz="1200" b="1" dirty="0" smtClean="0">
              <a:solidFill>
                <a:srgbClr val="C00000"/>
              </a:solidFill>
            </a:rPr>
            <a:t>Расширение материально – технической базы фирмы</a:t>
          </a:r>
          <a:endParaRPr lang="ru-RU" sz="1200" b="1" dirty="0">
            <a:solidFill>
              <a:srgbClr val="C00000"/>
            </a:solidFill>
          </a:endParaRPr>
        </a:p>
      </dgm:t>
    </dgm:pt>
    <dgm:pt modelId="{B24AC262-2CC7-4D3C-87AF-E4328909C3E0}" type="parTrans" cxnId="{6CCC5D15-801A-44BE-8053-79E4EDDA3D96}">
      <dgm:prSet/>
      <dgm:spPr/>
      <dgm:t>
        <a:bodyPr/>
        <a:lstStyle/>
        <a:p>
          <a:pPr algn="l"/>
          <a:endParaRPr lang="ru-RU" sz="1200" b="1">
            <a:solidFill>
              <a:srgbClr val="C00000"/>
            </a:solidFill>
          </a:endParaRPr>
        </a:p>
      </dgm:t>
    </dgm:pt>
    <dgm:pt modelId="{0086CBDD-FE08-4A83-A9A2-5C107F2ED699}" type="sibTrans" cxnId="{6CCC5D15-801A-44BE-8053-79E4EDDA3D96}">
      <dgm:prSet/>
      <dgm:spPr/>
      <dgm:t>
        <a:bodyPr/>
        <a:lstStyle/>
        <a:p>
          <a:pPr algn="l"/>
          <a:endParaRPr lang="ru-RU" sz="1200" b="1">
            <a:solidFill>
              <a:srgbClr val="C00000"/>
            </a:solidFill>
          </a:endParaRPr>
        </a:p>
      </dgm:t>
    </dgm:pt>
    <dgm:pt modelId="{7BFF5650-0B53-418A-8640-3D84839BB7CC}">
      <dgm:prSet phldrT="[Текст]" custT="1"/>
      <dgm:spPr/>
      <dgm:t>
        <a:bodyPr/>
        <a:lstStyle/>
        <a:p>
          <a:pPr algn="l"/>
          <a:r>
            <a:rPr lang="ru-RU" sz="1200" b="1" dirty="0" smtClean="0">
              <a:solidFill>
                <a:srgbClr val="C00000"/>
              </a:solidFill>
            </a:rPr>
            <a:t>Установление связей с другими учебными фирмами и развитие сотрудничества с ними</a:t>
          </a:r>
          <a:endParaRPr lang="ru-RU" sz="1200" b="1" dirty="0">
            <a:solidFill>
              <a:srgbClr val="C00000"/>
            </a:solidFill>
          </a:endParaRPr>
        </a:p>
      </dgm:t>
    </dgm:pt>
    <dgm:pt modelId="{C65008CF-0F80-4FDF-BCC8-B0837BEFB1D9}" type="parTrans" cxnId="{C19D1A96-42A3-4E1D-8351-D4445B665250}">
      <dgm:prSet/>
      <dgm:spPr/>
      <dgm:t>
        <a:bodyPr/>
        <a:lstStyle/>
        <a:p>
          <a:endParaRPr lang="ru-RU" sz="1200"/>
        </a:p>
      </dgm:t>
    </dgm:pt>
    <dgm:pt modelId="{F83FFD2C-24CC-41C8-8D57-E4D6352883DC}" type="sibTrans" cxnId="{C19D1A96-42A3-4E1D-8351-D4445B665250}">
      <dgm:prSet/>
      <dgm:spPr/>
      <dgm:t>
        <a:bodyPr/>
        <a:lstStyle/>
        <a:p>
          <a:endParaRPr lang="ru-RU" sz="1200"/>
        </a:p>
      </dgm:t>
    </dgm:pt>
    <dgm:pt modelId="{869CF006-7C4E-4E33-8049-FF6E6D06957D}">
      <dgm:prSet phldrT="[Текст]" custT="1"/>
      <dgm:spPr/>
      <dgm:t>
        <a:bodyPr/>
        <a:lstStyle/>
        <a:p>
          <a:pPr algn="l"/>
          <a:r>
            <a:rPr lang="ru-RU" sz="1200" b="1" dirty="0" smtClean="0">
              <a:solidFill>
                <a:srgbClr val="C00000"/>
              </a:solidFill>
            </a:rPr>
            <a:t>Помощь в создании бывшими сотрудниками учебной фирмы собственных фирм</a:t>
          </a:r>
          <a:endParaRPr lang="ru-RU" sz="1200" b="1" dirty="0">
            <a:solidFill>
              <a:srgbClr val="C00000"/>
            </a:solidFill>
          </a:endParaRPr>
        </a:p>
      </dgm:t>
    </dgm:pt>
    <dgm:pt modelId="{0B6714FF-AA9E-41E7-9677-98D4F6E02E5B}" type="parTrans" cxnId="{7D047E75-396C-4FF0-A7CC-5BBC7D630550}">
      <dgm:prSet/>
      <dgm:spPr/>
      <dgm:t>
        <a:bodyPr/>
        <a:lstStyle/>
        <a:p>
          <a:endParaRPr lang="ru-RU" sz="1200"/>
        </a:p>
      </dgm:t>
    </dgm:pt>
    <dgm:pt modelId="{4302A700-8660-4283-AFED-E61517E7E7A6}" type="sibTrans" cxnId="{7D047E75-396C-4FF0-A7CC-5BBC7D630550}">
      <dgm:prSet/>
      <dgm:spPr/>
      <dgm:t>
        <a:bodyPr/>
        <a:lstStyle/>
        <a:p>
          <a:endParaRPr lang="ru-RU" sz="1200"/>
        </a:p>
      </dgm:t>
    </dgm:pt>
    <dgm:pt modelId="{26BBE261-9D2E-4DCD-A2F8-6A2D9B0D5471}" type="pres">
      <dgm:prSet presAssocID="{365D298C-CF13-4652-A3D2-475975DF1C55}" presName="arrowDiagram" presStyleCnt="0">
        <dgm:presLayoutVars>
          <dgm:chMax val="5"/>
          <dgm:dir/>
          <dgm:resizeHandles val="exact"/>
        </dgm:presLayoutVars>
      </dgm:prSet>
      <dgm:spPr/>
    </dgm:pt>
    <dgm:pt modelId="{89311E13-1C1F-4526-B2A0-D6B9ED15573A}" type="pres">
      <dgm:prSet presAssocID="{365D298C-CF13-4652-A3D2-475975DF1C55}" presName="arrow" presStyleLbl="bgShp" presStyleIdx="0" presStyleCnt="1"/>
      <dgm:spPr>
        <a:solidFill>
          <a:srgbClr val="FFCC66"/>
        </a:solidFill>
      </dgm:spPr>
    </dgm:pt>
    <dgm:pt modelId="{EBAAE488-20F7-4341-9CF5-BEFCCEC05340}" type="pres">
      <dgm:prSet presAssocID="{365D298C-CF13-4652-A3D2-475975DF1C55}" presName="arrowDiagram5" presStyleCnt="0"/>
      <dgm:spPr/>
    </dgm:pt>
    <dgm:pt modelId="{D3B74F2F-C56B-4775-93CD-A988297612D7}" type="pres">
      <dgm:prSet presAssocID="{ABC7ED99-1A29-4D95-B37B-CD87C7F9158A}" presName="bullet5a" presStyleLbl="node1" presStyleIdx="0" presStyleCnt="5"/>
      <dgm:spPr/>
    </dgm:pt>
    <dgm:pt modelId="{9E0B8667-1CB6-4BCC-A1C1-324E5C6B1AD6}" type="pres">
      <dgm:prSet presAssocID="{ABC7ED99-1A29-4D95-B37B-CD87C7F9158A}" presName="textBox5a" presStyleLbl="revTx" presStyleIdx="0" presStyleCnt="5" custScaleX="1137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E4F50C-9006-41AE-B1BE-5B0A21C30D14}" type="pres">
      <dgm:prSet presAssocID="{D6E1DBEE-CD63-40CD-AD6F-C38E82E9840A}" presName="bullet5b" presStyleLbl="node1" presStyleIdx="1" presStyleCnt="5"/>
      <dgm:spPr/>
    </dgm:pt>
    <dgm:pt modelId="{981E2ADE-59B3-4B76-98F6-82868B10C071}" type="pres">
      <dgm:prSet presAssocID="{D6E1DBEE-CD63-40CD-AD6F-C38E82E9840A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F1003B-B778-4792-AE75-D02F802467C0}" type="pres">
      <dgm:prSet presAssocID="{7941705E-9877-42D4-82B3-A9F267DB2D51}" presName="bullet5c" presStyleLbl="node1" presStyleIdx="2" presStyleCnt="5"/>
      <dgm:spPr/>
    </dgm:pt>
    <dgm:pt modelId="{F5D26427-1AE0-4E02-8723-0C915A9AA2B9}" type="pres">
      <dgm:prSet presAssocID="{7941705E-9877-42D4-82B3-A9F267DB2D5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41D80-28C5-4621-BDBB-9E48A60C283E}" type="pres">
      <dgm:prSet presAssocID="{7BFF5650-0B53-418A-8640-3D84839BB7CC}" presName="bullet5d" presStyleLbl="node1" presStyleIdx="3" presStyleCnt="5"/>
      <dgm:spPr/>
    </dgm:pt>
    <dgm:pt modelId="{7F74C9E6-06D5-4F2B-A1EC-F4BF3DA24D50}" type="pres">
      <dgm:prSet presAssocID="{7BFF5650-0B53-418A-8640-3D84839BB7CC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B3FB22-8BF3-4D55-B444-6DAFF412A9C9}" type="pres">
      <dgm:prSet presAssocID="{869CF006-7C4E-4E33-8049-FF6E6D06957D}" presName="bullet5e" presStyleLbl="node1" presStyleIdx="4" presStyleCnt="5"/>
      <dgm:spPr/>
    </dgm:pt>
    <dgm:pt modelId="{EDDC6F71-8D86-4CEC-8208-A46B4ADC2F4B}" type="pres">
      <dgm:prSet presAssocID="{869CF006-7C4E-4E33-8049-FF6E6D06957D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6F0B6D-1179-4DF1-8FDB-1E173449A6E7}" type="presOf" srcId="{7941705E-9877-42D4-82B3-A9F267DB2D51}" destId="{F5D26427-1AE0-4E02-8723-0C915A9AA2B9}" srcOrd="0" destOrd="0" presId="urn:microsoft.com/office/officeart/2005/8/layout/arrow2"/>
    <dgm:cxn modelId="{5C0AD8E5-70D3-4AD8-B229-8DD4E6F4E498}" type="presOf" srcId="{ABC7ED99-1A29-4D95-B37B-CD87C7F9158A}" destId="{9E0B8667-1CB6-4BCC-A1C1-324E5C6B1AD6}" srcOrd="0" destOrd="0" presId="urn:microsoft.com/office/officeart/2005/8/layout/arrow2"/>
    <dgm:cxn modelId="{D0A780E2-FE7B-428C-9853-4418C3D12C41}" srcId="{365D298C-CF13-4652-A3D2-475975DF1C55}" destId="{ABC7ED99-1A29-4D95-B37B-CD87C7F9158A}" srcOrd="0" destOrd="0" parTransId="{2B13F2A0-47EE-43FA-9C03-D8E2FA541933}" sibTransId="{EF8AA0F6-D277-4146-B201-3FFFCA661522}"/>
    <dgm:cxn modelId="{6C54EB2C-28C2-424A-BCCC-77D1B3A70626}" type="presOf" srcId="{7BFF5650-0B53-418A-8640-3D84839BB7CC}" destId="{7F74C9E6-06D5-4F2B-A1EC-F4BF3DA24D50}" srcOrd="0" destOrd="0" presId="urn:microsoft.com/office/officeart/2005/8/layout/arrow2"/>
    <dgm:cxn modelId="{5F5BE40B-111F-409F-ADE7-C9271471A266}" type="presOf" srcId="{365D298C-CF13-4652-A3D2-475975DF1C55}" destId="{26BBE261-9D2E-4DCD-A2F8-6A2D9B0D5471}" srcOrd="0" destOrd="0" presId="urn:microsoft.com/office/officeart/2005/8/layout/arrow2"/>
    <dgm:cxn modelId="{85316165-0525-47E3-A354-5AD77B1D2F00}" type="presOf" srcId="{D6E1DBEE-CD63-40CD-AD6F-C38E82E9840A}" destId="{981E2ADE-59B3-4B76-98F6-82868B10C071}" srcOrd="0" destOrd="0" presId="urn:microsoft.com/office/officeart/2005/8/layout/arrow2"/>
    <dgm:cxn modelId="{6CCC5D15-801A-44BE-8053-79E4EDDA3D96}" srcId="{365D298C-CF13-4652-A3D2-475975DF1C55}" destId="{7941705E-9877-42D4-82B3-A9F267DB2D51}" srcOrd="2" destOrd="0" parTransId="{B24AC262-2CC7-4D3C-87AF-E4328909C3E0}" sibTransId="{0086CBDD-FE08-4A83-A9A2-5C107F2ED699}"/>
    <dgm:cxn modelId="{49757880-75E4-430F-851C-1EDD02D137C6}" srcId="{365D298C-CF13-4652-A3D2-475975DF1C55}" destId="{D6E1DBEE-CD63-40CD-AD6F-C38E82E9840A}" srcOrd="1" destOrd="0" parTransId="{F6E3746D-3CA7-49ED-BBE7-8DB7AB4069B0}" sibTransId="{1224DD14-F685-47EC-89AD-715E8589B1CF}"/>
    <dgm:cxn modelId="{7D047E75-396C-4FF0-A7CC-5BBC7D630550}" srcId="{365D298C-CF13-4652-A3D2-475975DF1C55}" destId="{869CF006-7C4E-4E33-8049-FF6E6D06957D}" srcOrd="4" destOrd="0" parTransId="{0B6714FF-AA9E-41E7-9677-98D4F6E02E5B}" sibTransId="{4302A700-8660-4283-AFED-E61517E7E7A6}"/>
    <dgm:cxn modelId="{C19D1A96-42A3-4E1D-8351-D4445B665250}" srcId="{365D298C-CF13-4652-A3D2-475975DF1C55}" destId="{7BFF5650-0B53-418A-8640-3D84839BB7CC}" srcOrd="3" destOrd="0" parTransId="{C65008CF-0F80-4FDF-BCC8-B0837BEFB1D9}" sibTransId="{F83FFD2C-24CC-41C8-8D57-E4D6352883DC}"/>
    <dgm:cxn modelId="{6CDBAA1D-8D81-4096-AE4D-E82D6717EBB6}" type="presOf" srcId="{869CF006-7C4E-4E33-8049-FF6E6D06957D}" destId="{EDDC6F71-8D86-4CEC-8208-A46B4ADC2F4B}" srcOrd="0" destOrd="0" presId="urn:microsoft.com/office/officeart/2005/8/layout/arrow2"/>
    <dgm:cxn modelId="{FC5892F2-384C-4ADC-9304-A2A13014AD9B}" type="presParOf" srcId="{26BBE261-9D2E-4DCD-A2F8-6A2D9B0D5471}" destId="{89311E13-1C1F-4526-B2A0-D6B9ED15573A}" srcOrd="0" destOrd="0" presId="urn:microsoft.com/office/officeart/2005/8/layout/arrow2"/>
    <dgm:cxn modelId="{FC58AEA5-C262-4339-A431-1DD7F7AFFA3D}" type="presParOf" srcId="{26BBE261-9D2E-4DCD-A2F8-6A2D9B0D5471}" destId="{EBAAE488-20F7-4341-9CF5-BEFCCEC05340}" srcOrd="1" destOrd="0" presId="urn:microsoft.com/office/officeart/2005/8/layout/arrow2"/>
    <dgm:cxn modelId="{322AA007-4F0C-4F38-8C58-BA14B02F80CE}" type="presParOf" srcId="{EBAAE488-20F7-4341-9CF5-BEFCCEC05340}" destId="{D3B74F2F-C56B-4775-93CD-A988297612D7}" srcOrd="0" destOrd="0" presId="urn:microsoft.com/office/officeart/2005/8/layout/arrow2"/>
    <dgm:cxn modelId="{3E880B9B-A05B-4FC3-8D86-FAD4495341DC}" type="presParOf" srcId="{EBAAE488-20F7-4341-9CF5-BEFCCEC05340}" destId="{9E0B8667-1CB6-4BCC-A1C1-324E5C6B1AD6}" srcOrd="1" destOrd="0" presId="urn:microsoft.com/office/officeart/2005/8/layout/arrow2"/>
    <dgm:cxn modelId="{F32CA598-D723-4F2B-86ED-1AAD0300B416}" type="presParOf" srcId="{EBAAE488-20F7-4341-9CF5-BEFCCEC05340}" destId="{87E4F50C-9006-41AE-B1BE-5B0A21C30D14}" srcOrd="2" destOrd="0" presId="urn:microsoft.com/office/officeart/2005/8/layout/arrow2"/>
    <dgm:cxn modelId="{B3988F4E-72BE-4A17-920F-F8A4AA786E9A}" type="presParOf" srcId="{EBAAE488-20F7-4341-9CF5-BEFCCEC05340}" destId="{981E2ADE-59B3-4B76-98F6-82868B10C071}" srcOrd="3" destOrd="0" presId="urn:microsoft.com/office/officeart/2005/8/layout/arrow2"/>
    <dgm:cxn modelId="{B0A7A397-B17B-45EB-857A-278FE5F8999C}" type="presParOf" srcId="{EBAAE488-20F7-4341-9CF5-BEFCCEC05340}" destId="{05F1003B-B778-4792-AE75-D02F802467C0}" srcOrd="4" destOrd="0" presId="urn:microsoft.com/office/officeart/2005/8/layout/arrow2"/>
    <dgm:cxn modelId="{F9628D35-5545-4457-AA3E-01B47DA962DE}" type="presParOf" srcId="{EBAAE488-20F7-4341-9CF5-BEFCCEC05340}" destId="{F5D26427-1AE0-4E02-8723-0C915A9AA2B9}" srcOrd="5" destOrd="0" presId="urn:microsoft.com/office/officeart/2005/8/layout/arrow2"/>
    <dgm:cxn modelId="{48B17C2D-2684-475A-9B80-BDD51059267C}" type="presParOf" srcId="{EBAAE488-20F7-4341-9CF5-BEFCCEC05340}" destId="{88641D80-28C5-4621-BDBB-9E48A60C283E}" srcOrd="6" destOrd="0" presId="urn:microsoft.com/office/officeart/2005/8/layout/arrow2"/>
    <dgm:cxn modelId="{BC599522-DA55-4390-9445-B1D7FB312689}" type="presParOf" srcId="{EBAAE488-20F7-4341-9CF5-BEFCCEC05340}" destId="{7F74C9E6-06D5-4F2B-A1EC-F4BF3DA24D50}" srcOrd="7" destOrd="0" presId="urn:microsoft.com/office/officeart/2005/8/layout/arrow2"/>
    <dgm:cxn modelId="{3C18DF40-089C-423B-AEB5-7522FB1C08AF}" type="presParOf" srcId="{EBAAE488-20F7-4341-9CF5-BEFCCEC05340}" destId="{D8B3FB22-8BF3-4D55-B444-6DAFF412A9C9}" srcOrd="8" destOrd="0" presId="urn:microsoft.com/office/officeart/2005/8/layout/arrow2"/>
    <dgm:cxn modelId="{C55FA92D-ADB3-4E0B-9F9E-05D652BF93CA}" type="presParOf" srcId="{EBAAE488-20F7-4341-9CF5-BEFCCEC05340}" destId="{EDDC6F71-8D86-4CEC-8208-A46B4ADC2F4B}" srcOrd="9" destOrd="0" presId="urn:microsoft.com/office/officeart/2005/8/layout/arrow2"/>
  </dgm:cxnLst>
  <dgm:bg>
    <a:noFill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A6760-7A7A-4171-AF19-9B44146DD7C2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C6D4C-15CB-4344-A7D2-13DA15BD49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C6D4C-15CB-4344-A7D2-13DA15BD49C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C6D4C-15CB-4344-A7D2-13DA15BD49C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1229075204_business_02-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2317750"/>
            <a:ext cx="4286250" cy="38481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2400" cy="10795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316038"/>
            <a:ext cx="7704137" cy="1392237"/>
          </a:xfrm>
          <a:noFill/>
        </p:spPr>
        <p:txBody>
          <a:bodyPr/>
          <a:lstStyle>
            <a:lvl1pPr marL="0" indent="0" algn="r">
              <a:buFontTx/>
              <a:buNone/>
              <a:defRPr sz="1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14B40DF-C2E1-48ED-BFC6-7B82A99A25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74BD3-20CB-4C73-9F6B-BB7A94D8B2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15888"/>
            <a:ext cx="2057400" cy="60102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019800" cy="60102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FA1CA-8CEC-4D59-AC87-A75A215647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5C685-944F-4046-872D-A1604EC29B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B2E96-D3CD-4E36-86A4-D3D833F9E7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58888" y="1412875"/>
            <a:ext cx="330835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9638" y="1412875"/>
            <a:ext cx="330835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D8B1D-CBAC-4FA2-BC48-8E1A523CB5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97152-BC7B-46FC-80C0-5152F4B53C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65FA2-AAD0-461B-BA31-A0B33C0A95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3FA73-462A-422D-B048-E3A5B1F7FF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DD362-DCCD-45EB-9BBE-C724CD232E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03FC7-C736-4953-BDD4-3C3F37E864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1229075204_business_02-copy"/>
          <p:cNvPicPr>
            <a:picLocks noChangeAspect="1" noChangeArrowheads="1"/>
          </p:cNvPicPr>
          <p:nvPr/>
        </p:nvPicPr>
        <p:blipFill>
          <a:blip r:embed="rId13"/>
          <a:srcRect l="58792" r="10078"/>
          <a:stretch>
            <a:fillRect/>
          </a:stretch>
        </p:blipFill>
        <p:spPr bwMode="auto">
          <a:xfrm>
            <a:off x="7812088" y="1773238"/>
            <a:ext cx="1333500" cy="3848100"/>
          </a:xfrm>
          <a:prstGeom prst="rect">
            <a:avLst/>
          </a:prstGeom>
          <a:noFill/>
        </p:spPr>
      </p:pic>
      <p:pic>
        <p:nvPicPr>
          <p:cNvPr id="1031" name="Picture 7" descr="1229075204_business_02-copy"/>
          <p:cNvPicPr>
            <a:picLocks noChangeAspect="1" noChangeArrowheads="1"/>
          </p:cNvPicPr>
          <p:nvPr/>
        </p:nvPicPr>
        <p:blipFill>
          <a:blip r:embed="rId13"/>
          <a:srcRect l="10078" r="54593"/>
          <a:stretch>
            <a:fillRect/>
          </a:stretch>
        </p:blipFill>
        <p:spPr bwMode="auto">
          <a:xfrm>
            <a:off x="34925" y="1557338"/>
            <a:ext cx="1512888" cy="38481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8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412875"/>
            <a:ext cx="6769100" cy="4713288"/>
          </a:xfrm>
          <a:prstGeom prst="rect">
            <a:avLst/>
          </a:prstGeom>
          <a:solidFill>
            <a:schemeClr val="bg1">
              <a:alpha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0C3ABE-F8D8-4F6A-A1AE-6D99392E063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66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6600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6600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6600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66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66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66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66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285728"/>
            <a:ext cx="8715436" cy="1025509"/>
          </a:xfrm>
        </p:spPr>
        <p:txBody>
          <a:bodyPr/>
          <a:lstStyle/>
          <a:p>
            <a:pPr algn="l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Учебная фирма «СПЭК –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596" y="1142984"/>
            <a:ext cx="8429683" cy="1392237"/>
          </a:xfrm>
        </p:spPr>
        <p:txBody>
          <a:bodyPr/>
          <a:lstStyle/>
          <a:p>
            <a:pPr algn="ctr"/>
            <a:r>
              <a:rPr lang="ru-RU" sz="2800" i="1" dirty="0" smtClean="0"/>
              <a:t>Учебная фирма (студенческая компания) как </a:t>
            </a:r>
            <a:r>
              <a:rPr lang="ru-RU" sz="2800" b="1" i="1" dirty="0" smtClean="0"/>
              <a:t>структурное подразделение </a:t>
            </a:r>
            <a:r>
              <a:rPr lang="ru-RU" sz="2800" i="1" dirty="0" smtClean="0"/>
              <a:t>реального юридического лица</a:t>
            </a:r>
            <a:endParaRPr lang="ru-RU" sz="2800" i="1" dirty="0"/>
          </a:p>
        </p:txBody>
      </p:sp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899"/>
            </a:avLst>
          </a:prstGeom>
          <a:gradFill flip="none" rotWithShape="1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CC66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282" y="6000768"/>
            <a:ext cx="871543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Факультет Информационных технологий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600" i="1" kern="0" dirty="0" smtClean="0">
                <a:latin typeface="+mn-lt"/>
              </a:rPr>
              <a:t>2010 год</a:t>
            </a:r>
            <a:endParaRPr kumimoji="0" lang="ru-RU" sz="16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143000"/>
          </a:xfrm>
        </p:spPr>
        <p:txBody>
          <a:bodyPr/>
          <a:lstStyle/>
          <a:p>
            <a:r>
              <a:rPr lang="ru-RU" dirty="0" smtClean="0"/>
              <a:t>Преференции для учебного заведения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899"/>
            </a:avLst>
          </a:prstGeom>
          <a:gradFill flip="none" rotWithShape="1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CC66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2844" y="6429396"/>
            <a:ext cx="885831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i="1" kern="0" dirty="0" smtClean="0">
                <a:solidFill>
                  <a:srgbClr val="CC6600"/>
                </a:solidFill>
                <a:latin typeface="+mn-lt"/>
              </a:rPr>
              <a:t>10</a:t>
            </a:r>
            <a:r>
              <a:rPr kumimoji="0" lang="ru-RU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Факультет Информационных технологий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357298"/>
            <a:ext cx="8001056" cy="5000660"/>
          </a:xfrm>
          <a:prstGeom prst="rect">
            <a:avLst/>
          </a:prstGeom>
          <a:solidFill>
            <a:srgbClr val="FFFFFF">
              <a:alpha val="43137"/>
            </a:srgbClr>
          </a:solidFill>
          <a:ln w="3175">
            <a:solidFill>
              <a:srgbClr val="FFCC66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/>
        </p:nvGraphicFramePr>
        <p:xfrm>
          <a:off x="785786" y="1214422"/>
          <a:ext cx="7643866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2500298" y="1928802"/>
            <a:ext cx="571504" cy="3227981"/>
            <a:chOff x="2500298" y="1928802"/>
            <a:chExt cx="571504" cy="3227981"/>
          </a:xfrm>
        </p:grpSpPr>
        <p:sp>
          <p:nvSpPr>
            <p:cNvPr id="9" name="TextBox 8"/>
            <p:cNvSpPr txBox="1"/>
            <p:nvPr/>
          </p:nvSpPr>
          <p:spPr>
            <a:xfrm>
              <a:off x="2643174" y="4572008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accent5">
                      <a:lumMod val="25000"/>
                    </a:schemeClr>
                  </a:solidFill>
                </a:rPr>
                <a:t>1</a:t>
              </a:r>
              <a:endParaRPr lang="ru-RU" sz="3200" b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71736" y="3286124"/>
              <a:ext cx="500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accent5">
                      <a:lumMod val="25000"/>
                    </a:schemeClr>
                  </a:solidFill>
                </a:rPr>
                <a:t>2</a:t>
              </a:r>
              <a:endParaRPr lang="ru-RU" sz="3200" b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00298" y="1928802"/>
              <a:ext cx="5715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accent5">
                      <a:lumMod val="25000"/>
                    </a:schemeClr>
                  </a:solidFill>
                </a:rPr>
                <a:t>3</a:t>
              </a:r>
              <a:endParaRPr lang="ru-RU" sz="3200" b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6"/>
            <a:ext cx="9144000" cy="1143000"/>
          </a:xfrm>
        </p:spPr>
        <p:txBody>
          <a:bodyPr/>
          <a:lstStyle/>
          <a:p>
            <a:r>
              <a:rPr lang="ru-RU" dirty="0" smtClean="0"/>
              <a:t>Перспективы развития фирмы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899"/>
            </a:avLst>
          </a:prstGeom>
          <a:gradFill flip="none" rotWithShape="1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CC66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2844" y="6429396"/>
            <a:ext cx="885831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i="1" kern="0" dirty="0" smtClean="0">
                <a:solidFill>
                  <a:srgbClr val="CC6600"/>
                </a:solidFill>
                <a:latin typeface="+mn-lt"/>
              </a:rPr>
              <a:t>11</a:t>
            </a:r>
            <a:r>
              <a:rPr kumimoji="0" lang="ru-RU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Факультет Информационных технологий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142984"/>
            <a:ext cx="7715304" cy="5072098"/>
          </a:xfrm>
          <a:prstGeom prst="rect">
            <a:avLst/>
          </a:prstGeom>
          <a:solidFill>
            <a:srgbClr val="FFFFFF">
              <a:alpha val="50196"/>
            </a:srgbClr>
          </a:solidFill>
          <a:ln w="3175">
            <a:solidFill>
              <a:srgbClr val="FFCC66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/>
        </p:nvGraphicFramePr>
        <p:xfrm>
          <a:off x="857224" y="1214422"/>
          <a:ext cx="7429552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285728"/>
            <a:ext cx="8715436" cy="1025509"/>
          </a:xfrm>
        </p:spPr>
        <p:txBody>
          <a:bodyPr/>
          <a:lstStyle/>
          <a:p>
            <a:pPr algn="l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Учебная фирма «СПЭК –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899"/>
            </a:avLst>
          </a:prstGeom>
          <a:gradFill flip="none" rotWithShape="1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CC66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282" y="6000768"/>
            <a:ext cx="871543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Факультет Информационных технологий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600" i="1" kern="0" dirty="0" smtClean="0">
                <a:latin typeface="+mn-lt"/>
              </a:rPr>
              <a:t>2010 год</a:t>
            </a:r>
            <a:endParaRPr kumimoji="0" lang="ru-RU" sz="16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785786" y="1357298"/>
            <a:ext cx="7704137" cy="4500594"/>
          </a:xfrm>
          <a:solidFill>
            <a:srgbClr val="FFFFFF">
              <a:alpha val="40000"/>
            </a:srgbClr>
          </a:solidFill>
        </p:spPr>
        <p:txBody>
          <a:bodyPr anchor="ctr"/>
          <a:lstStyle/>
          <a:p>
            <a:pPr algn="ctr"/>
            <a:r>
              <a:rPr lang="ru-RU" sz="9600" b="1" spc="50" dirty="0" smtClean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FF99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Спасибо за внимание!</a:t>
            </a:r>
            <a:endParaRPr lang="ru-RU" sz="9600" b="1" spc="50" dirty="0">
              <a:ln w="12700" cmpd="sng">
                <a:solidFill>
                  <a:srgbClr val="FF0000"/>
                </a:solidFill>
                <a:prstDash val="solid"/>
              </a:ln>
              <a:solidFill>
                <a:srgbClr val="FFFF99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6"/>
            <a:ext cx="9144000" cy="1143000"/>
          </a:xfrm>
        </p:spPr>
        <p:txBody>
          <a:bodyPr/>
          <a:lstStyle/>
          <a:p>
            <a:r>
              <a:rPr lang="ru-RU" dirty="0" smtClean="0"/>
              <a:t>Форма организации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899"/>
            </a:avLst>
          </a:prstGeom>
          <a:gradFill flip="none" rotWithShape="1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CC66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2844" y="6429396"/>
            <a:ext cx="885831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                                                                                                   Факультет Информационных технологий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142984"/>
            <a:ext cx="6286544" cy="5286412"/>
          </a:xfrm>
          <a:prstGeom prst="rect">
            <a:avLst/>
          </a:prstGeom>
          <a:ln w="3175">
            <a:solidFill>
              <a:srgbClr val="FFCC66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0" name="Группа 29"/>
          <p:cNvGrpSpPr/>
          <p:nvPr/>
        </p:nvGrpSpPr>
        <p:grpSpPr>
          <a:xfrm>
            <a:off x="2071670" y="1214422"/>
            <a:ext cx="5214973" cy="5072098"/>
            <a:chOff x="3585084" y="1031874"/>
            <a:chExt cx="2575835" cy="2286330"/>
          </a:xfrm>
          <a:scene3d>
            <a:camera prst="orthographicFront"/>
            <a:lightRig rig="flat" dir="t"/>
          </a:scene3d>
        </p:grpSpPr>
        <p:sp>
          <p:nvSpPr>
            <p:cNvPr id="31" name="Овал 30"/>
            <p:cNvSpPr/>
            <p:nvPr/>
          </p:nvSpPr>
          <p:spPr>
            <a:xfrm>
              <a:off x="3690940" y="1031874"/>
              <a:ext cx="2469979" cy="2286330"/>
            </a:xfrm>
            <a:prstGeom prst="ellipse">
              <a:avLst/>
            </a:prstGeom>
            <a:solidFill>
              <a:srgbClr val="FFCC66"/>
            </a:solidFill>
            <a:ln>
              <a:solidFill>
                <a:srgbClr val="FF9900"/>
              </a:solidFill>
            </a:ln>
            <a:sp3d prstMaterial="plastic">
              <a:bevelT w="120900" h="88900"/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Овал 4"/>
            <p:cNvSpPr/>
            <p:nvPr/>
          </p:nvSpPr>
          <p:spPr>
            <a:xfrm>
              <a:off x="3585084" y="1386094"/>
              <a:ext cx="1587844" cy="16166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/>
              <a:r>
                <a:rPr lang="ru-RU" sz="2400" b="1" dirty="0" smtClean="0">
                  <a:solidFill>
                    <a:srgbClr val="C00000"/>
                  </a:solidFill>
                </a:rPr>
                <a:t>Независимое юридическое </a:t>
              </a:r>
            </a:p>
            <a:p>
              <a:pPr lvl="0" algn="ctr"/>
              <a:r>
                <a:rPr lang="ru-RU" sz="2400" b="1" dirty="0" smtClean="0">
                  <a:solidFill>
                    <a:srgbClr val="C00000"/>
                  </a:solidFill>
                </a:rPr>
                <a:t>лицо </a:t>
              </a:r>
            </a:p>
            <a:p>
              <a:pPr lvl="0" algn="ctr"/>
              <a:r>
                <a:rPr lang="ru-RU" sz="2400" b="1" dirty="0" smtClean="0">
                  <a:solidFill>
                    <a:srgbClr val="C00000"/>
                  </a:solidFill>
                </a:rPr>
                <a:t>ООО «</a:t>
              </a:r>
              <a:r>
                <a:rPr lang="en-US" sz="2400" b="1" dirty="0" smtClean="0">
                  <a:solidFill>
                    <a:srgbClr val="C00000"/>
                  </a:solidFill>
                </a:rPr>
                <a:t>IT GRADE</a:t>
              </a:r>
              <a:r>
                <a:rPr lang="ru-RU" sz="2400" b="1" dirty="0" smtClean="0">
                  <a:solidFill>
                    <a:srgbClr val="C00000"/>
                  </a:solidFill>
                </a:rPr>
                <a:t>»</a:t>
              </a:r>
              <a:endParaRPr lang="ru-RU" sz="24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786314" y="2571744"/>
            <a:ext cx="2469979" cy="2286330"/>
            <a:chOff x="3690940" y="1031874"/>
            <a:chExt cx="2469979" cy="2286330"/>
          </a:xfrm>
          <a:scene3d>
            <a:camera prst="orthographicFront"/>
            <a:lightRig rig="flat" dir="t"/>
          </a:scene3d>
        </p:grpSpPr>
        <p:sp>
          <p:nvSpPr>
            <p:cNvPr id="34" name="Овал 33"/>
            <p:cNvSpPr/>
            <p:nvPr/>
          </p:nvSpPr>
          <p:spPr>
            <a:xfrm>
              <a:off x="3690940" y="1031874"/>
              <a:ext cx="2469979" cy="2286330"/>
            </a:xfrm>
            <a:prstGeom prst="ellipse">
              <a:avLst/>
            </a:prstGeom>
            <a:solidFill>
              <a:srgbClr val="FFCC66"/>
            </a:solidFill>
            <a:ln>
              <a:solidFill>
                <a:srgbClr val="FF9900"/>
              </a:solidFill>
            </a:ln>
            <a:sp3d prstMaterial="plastic">
              <a:bevelT w="120900" h="88900"/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Овал 4"/>
            <p:cNvSpPr/>
            <p:nvPr/>
          </p:nvSpPr>
          <p:spPr>
            <a:xfrm>
              <a:off x="3905254" y="1317626"/>
              <a:ext cx="2071702" cy="166575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kern="1200" dirty="0" smtClean="0">
                  <a:solidFill>
                    <a:srgbClr val="C00000"/>
                  </a:solidFill>
                </a:rPr>
                <a:t>Студенческая учебная фирма «СПЭК – </a:t>
              </a:r>
              <a:r>
                <a:rPr lang="en-US" b="1" kern="1200" dirty="0" smtClean="0">
                  <a:solidFill>
                    <a:srgbClr val="C00000"/>
                  </a:solidFill>
                </a:rPr>
                <a:t>project</a:t>
              </a:r>
              <a:r>
                <a:rPr lang="ru-RU" b="1" kern="1200" dirty="0" smtClean="0">
                  <a:solidFill>
                    <a:srgbClr val="C00000"/>
                  </a:solidFill>
                </a:rPr>
                <a:t>»</a:t>
              </a:r>
              <a:endParaRPr lang="ru-RU" b="1" kern="1200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6"/>
            <a:ext cx="9144000" cy="1143000"/>
          </a:xfrm>
        </p:spPr>
        <p:txBody>
          <a:bodyPr/>
          <a:lstStyle/>
          <a:p>
            <a:r>
              <a:rPr lang="ru-RU" dirty="0" smtClean="0"/>
              <a:t>Цели и задачи фирмы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899"/>
            </a:avLst>
          </a:prstGeom>
          <a:gradFill flip="none" rotWithShape="1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CC66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2844" y="6429396"/>
            <a:ext cx="885831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                                                                                                   Факультет Информационных технологий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928670"/>
            <a:ext cx="6357982" cy="5429288"/>
          </a:xfrm>
          <a:prstGeom prst="rect">
            <a:avLst/>
          </a:prstGeom>
          <a:ln w="3175">
            <a:solidFill>
              <a:srgbClr val="FFCC66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>
              <a:solidFill>
                <a:srgbClr val="C00000"/>
              </a:solidFill>
            </a:endParaRPr>
          </a:p>
          <a:p>
            <a:endParaRPr lang="ru-RU" sz="2000" b="1" dirty="0" smtClean="0">
              <a:solidFill>
                <a:srgbClr val="C00000"/>
              </a:solidFill>
            </a:endParaRPr>
          </a:p>
          <a:p>
            <a:r>
              <a:rPr lang="ru-RU" sz="2000" b="1" dirty="0" smtClean="0">
                <a:solidFill>
                  <a:srgbClr val="C00000"/>
                </a:solidFill>
              </a:rPr>
              <a:t>Основная цель учебной фирмы:</a:t>
            </a:r>
          </a:p>
          <a:p>
            <a:pPr marL="361950" algn="just"/>
            <a:r>
              <a:rPr lang="ru-RU" dirty="0" smtClean="0">
                <a:solidFill>
                  <a:srgbClr val="C00000"/>
                </a:solidFill>
              </a:rPr>
              <a:t>создание условий для формирования интегрированных профессиональных и ключевых компетенций специалиста, повышающих его конкурентоспособность на рынке труда</a:t>
            </a:r>
          </a:p>
          <a:p>
            <a:pPr algn="just"/>
            <a:endParaRPr lang="ru-RU" b="1" dirty="0" smtClean="0">
              <a:solidFill>
                <a:srgbClr val="C0000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</a:rPr>
              <a:t>Задачи учебной фирмы:</a:t>
            </a:r>
          </a:p>
          <a:p>
            <a:pPr marL="628650" indent="-266700" algn="just">
              <a:buFont typeface="Wingdings" pitchFamily="2" charset="2"/>
              <a:buChar char="§"/>
            </a:pPr>
            <a:r>
              <a:rPr lang="ru-RU" dirty="0" smtClean="0">
                <a:solidFill>
                  <a:srgbClr val="C00000"/>
                </a:solidFill>
              </a:rPr>
              <a:t>формирование профессионального опыта специалиста в условиях реальной профессиональной деятельности;</a:t>
            </a:r>
          </a:p>
          <a:p>
            <a:pPr marL="628650" indent="-266700" algn="just">
              <a:buFont typeface="Wingdings" pitchFamily="2" charset="2"/>
              <a:buChar char="§"/>
            </a:pPr>
            <a:r>
              <a:rPr lang="ru-RU" dirty="0" smtClean="0">
                <a:solidFill>
                  <a:srgbClr val="C00000"/>
                </a:solidFill>
              </a:rPr>
              <a:t>обобщение системы знаний по изучаемым дисциплинам и модулям с целью интеграции их в практику;</a:t>
            </a:r>
          </a:p>
          <a:p>
            <a:pPr marL="628650" indent="-266700" algn="just">
              <a:buFont typeface="Wingdings" pitchFamily="2" charset="2"/>
              <a:buChar char="§"/>
            </a:pPr>
            <a:r>
              <a:rPr lang="ru-RU" dirty="0" smtClean="0">
                <a:solidFill>
                  <a:srgbClr val="C00000"/>
                </a:solidFill>
              </a:rPr>
              <a:t>реализация исследовательской деятельности студентов;</a:t>
            </a:r>
          </a:p>
          <a:p>
            <a:pPr marL="628650" indent="-266700" algn="just">
              <a:buFont typeface="Wingdings" pitchFamily="2" charset="2"/>
              <a:buChar char="§"/>
            </a:pPr>
            <a:r>
              <a:rPr lang="ru-RU" dirty="0" smtClean="0">
                <a:solidFill>
                  <a:srgbClr val="C00000"/>
                </a:solidFill>
              </a:rPr>
              <a:t>развитие профессионально значимых личностных качеств, предпринимательских способностей, инициативности, ответственности;</a:t>
            </a:r>
          </a:p>
          <a:p>
            <a:pPr marL="628650" indent="-266700" algn="just">
              <a:buFont typeface="Wingdings" pitchFamily="2" charset="2"/>
              <a:buChar char="§"/>
            </a:pPr>
            <a:r>
              <a:rPr lang="ru-RU" dirty="0" smtClean="0">
                <a:solidFill>
                  <a:srgbClr val="C00000"/>
                </a:solidFill>
              </a:rPr>
              <a:t>решение задач трудоустройства студентов.</a:t>
            </a:r>
          </a:p>
          <a:p>
            <a:pPr algn="just"/>
            <a:endParaRPr lang="ru-RU" sz="1600" b="1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6"/>
            <a:ext cx="9144000" cy="1143000"/>
          </a:xfrm>
        </p:spPr>
        <p:txBody>
          <a:bodyPr/>
          <a:lstStyle/>
          <a:p>
            <a:r>
              <a:rPr lang="ru-RU" dirty="0" smtClean="0"/>
              <a:t>Условия сотрудничества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899"/>
            </a:avLst>
          </a:prstGeom>
          <a:gradFill flip="none" rotWithShape="1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CC66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2844" y="6429396"/>
            <a:ext cx="885831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i="1" kern="0" dirty="0" smtClean="0">
                <a:solidFill>
                  <a:srgbClr val="CC6600"/>
                </a:solidFill>
                <a:latin typeface="+mn-lt"/>
              </a:rPr>
              <a:t>4</a:t>
            </a:r>
            <a:r>
              <a:rPr kumimoji="0" lang="ru-RU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Факультет Информационных технологий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142984"/>
            <a:ext cx="6286544" cy="5286412"/>
          </a:xfrm>
          <a:prstGeom prst="rect">
            <a:avLst/>
          </a:prstGeom>
          <a:ln w="3175">
            <a:solidFill>
              <a:srgbClr val="FFCC66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нутый угол 11"/>
          <p:cNvSpPr/>
          <p:nvPr/>
        </p:nvSpPr>
        <p:spPr>
          <a:xfrm>
            <a:off x="3286116" y="4214818"/>
            <a:ext cx="2357422" cy="2214578"/>
          </a:xfrm>
          <a:prstGeom prst="foldedCorner">
            <a:avLst/>
          </a:prstGeom>
          <a:ln>
            <a:solidFill>
              <a:srgbClr val="FFC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endParaRPr lang="ru-RU" sz="1200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C00000"/>
                </a:solidFill>
              </a:rPr>
              <a:t> организация курсов дополнительного образования для студентов;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C00000"/>
                </a:solidFill>
              </a:rPr>
              <a:t> организация производственной практики;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C00000"/>
                </a:solidFill>
              </a:rPr>
              <a:t>предоставление консультационных услуг;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C00000"/>
                </a:solidFill>
              </a:rPr>
              <a:t> представление экспертных услуг;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rgbClr val="C00000"/>
                </a:solidFill>
              </a:rPr>
              <a:t> временное трудоустройство студентов.</a:t>
            </a:r>
            <a:endParaRPr lang="ru-RU" sz="1200" dirty="0">
              <a:solidFill>
                <a:srgbClr val="C00000"/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1500166" y="1357298"/>
            <a:ext cx="6262710" cy="4318016"/>
            <a:chOff x="1524000" y="1397000"/>
            <a:chExt cx="6262710" cy="4318016"/>
          </a:xfrm>
        </p:grpSpPr>
        <p:graphicFrame>
          <p:nvGraphicFramePr>
            <p:cNvPr id="28" name="Схема 27"/>
            <p:cNvGraphicFramePr/>
            <p:nvPr/>
          </p:nvGraphicFramePr>
          <p:xfrm>
            <a:off x="1524000" y="1397000"/>
            <a:ext cx="6262710" cy="431801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29" name="TextBox 28"/>
            <p:cNvSpPr txBox="1"/>
            <p:nvPr/>
          </p:nvSpPr>
          <p:spPr>
            <a:xfrm>
              <a:off x="3071802" y="3214686"/>
              <a:ext cx="20002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rgbClr val="C00000"/>
                  </a:solidFill>
                </a:rPr>
                <a:t>Договор о сотрудничестве</a:t>
              </a:r>
              <a:endParaRPr lang="ru-RU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6"/>
            <a:ext cx="9144000" cy="1143000"/>
          </a:xfrm>
        </p:spPr>
        <p:txBody>
          <a:bodyPr/>
          <a:lstStyle/>
          <a:p>
            <a:r>
              <a:rPr lang="ru-RU" dirty="0" smtClean="0"/>
              <a:t>Базовые документы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899"/>
            </a:avLst>
          </a:prstGeom>
          <a:gradFill flip="none" rotWithShape="1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CC66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2844" y="6429396"/>
            <a:ext cx="885831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                                                                                                  Факультет Информационных технологий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71604" y="1142984"/>
            <a:ext cx="6286544" cy="5286412"/>
          </a:xfrm>
          <a:prstGeom prst="rect">
            <a:avLst/>
          </a:prstGeom>
          <a:ln w="3175">
            <a:solidFill>
              <a:srgbClr val="FFCC66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14480" y="1000108"/>
            <a:ext cx="1928826" cy="15696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sym typeface="Wingdings"/>
              </a:rPr>
              <a:t></a:t>
            </a:r>
            <a:endParaRPr lang="ru-RU" sz="9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14744" y="2357430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Договор о сотрудничестве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14744" y="2928934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Учредительные документы фирмы - партнёра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14744" y="4357694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Должностные инструкции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14744" y="5643578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Бухгалтерские документы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14744" y="4857760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Внутренние распорядительные документы</a:t>
            </a:r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2786050" y="2357430"/>
            <a:ext cx="928694" cy="3502050"/>
            <a:chOff x="2786050" y="2357430"/>
            <a:chExt cx="928694" cy="3502050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rot="16200000" flipH="1">
              <a:off x="1071538" y="4071942"/>
              <a:ext cx="3500462" cy="71438"/>
            </a:xfrm>
            <a:prstGeom prst="line">
              <a:avLst/>
            </a:prstGeom>
            <a:ln w="28575">
              <a:solidFill>
                <a:srgbClr val="FF66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2857488" y="2643182"/>
              <a:ext cx="857256" cy="1588"/>
            </a:xfrm>
            <a:prstGeom prst="line">
              <a:avLst/>
            </a:prstGeom>
            <a:ln w="28575">
              <a:solidFill>
                <a:srgbClr val="FF66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2857488" y="3286124"/>
              <a:ext cx="857256" cy="1588"/>
            </a:xfrm>
            <a:prstGeom prst="line">
              <a:avLst/>
            </a:prstGeom>
            <a:ln w="28575">
              <a:solidFill>
                <a:srgbClr val="FF66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857488" y="3857628"/>
              <a:ext cx="857256" cy="1588"/>
            </a:xfrm>
            <a:prstGeom prst="line">
              <a:avLst/>
            </a:prstGeom>
            <a:ln w="28575">
              <a:solidFill>
                <a:srgbClr val="FF66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2857488" y="5857892"/>
              <a:ext cx="857256" cy="1588"/>
            </a:xfrm>
            <a:prstGeom prst="line">
              <a:avLst/>
            </a:prstGeom>
            <a:ln w="28575">
              <a:solidFill>
                <a:srgbClr val="FF66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2857488" y="4572008"/>
              <a:ext cx="857256" cy="1588"/>
            </a:xfrm>
            <a:prstGeom prst="line">
              <a:avLst/>
            </a:prstGeom>
            <a:ln w="28575">
              <a:solidFill>
                <a:srgbClr val="FF66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2857488" y="5143512"/>
              <a:ext cx="857256" cy="1588"/>
            </a:xfrm>
            <a:prstGeom prst="line">
              <a:avLst/>
            </a:prstGeom>
            <a:ln w="28575">
              <a:solidFill>
                <a:srgbClr val="FF66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3714744" y="3643314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Положение о студенческой учебной фирме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6"/>
            <a:ext cx="9144000" cy="1143000"/>
          </a:xfrm>
        </p:spPr>
        <p:txBody>
          <a:bodyPr/>
          <a:lstStyle/>
          <a:p>
            <a:r>
              <a:rPr lang="ru-RU" dirty="0" smtClean="0"/>
              <a:t>Структурная организация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899"/>
            </a:avLst>
          </a:prstGeom>
          <a:gradFill flip="none" rotWithShape="1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CC66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2844" y="6429396"/>
            <a:ext cx="885831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i="1" kern="0" dirty="0" smtClean="0">
                <a:solidFill>
                  <a:srgbClr val="CC6600"/>
                </a:solidFill>
                <a:latin typeface="+mn-lt"/>
              </a:rPr>
              <a:t>6 </a:t>
            </a:r>
            <a:r>
              <a:rPr kumimoji="0" lang="ru-RU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Факультет Информационных технологий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142984"/>
            <a:ext cx="7715304" cy="5286412"/>
          </a:xfrm>
          <a:prstGeom prst="rect">
            <a:avLst/>
          </a:prstGeom>
          <a:solidFill>
            <a:srgbClr val="FFFFFF">
              <a:alpha val="47843"/>
            </a:srgbClr>
          </a:solidFill>
          <a:ln w="3175">
            <a:solidFill>
              <a:srgbClr val="FFCC66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7" name="Схема 16"/>
          <p:cNvGraphicFramePr/>
          <p:nvPr/>
        </p:nvGraphicFramePr>
        <p:xfrm>
          <a:off x="928662" y="1428736"/>
          <a:ext cx="7429552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143000"/>
          </a:xfrm>
        </p:spPr>
        <p:txBody>
          <a:bodyPr/>
          <a:lstStyle/>
          <a:p>
            <a:r>
              <a:rPr lang="ru-RU" dirty="0" smtClean="0"/>
              <a:t>Направления деятельности фирмы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899"/>
            </a:avLst>
          </a:prstGeom>
          <a:gradFill flip="none" rotWithShape="1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CC66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2844" y="6429396"/>
            <a:ext cx="885831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i="1" kern="0" dirty="0" smtClean="0">
                <a:solidFill>
                  <a:srgbClr val="CC6600"/>
                </a:solidFill>
                <a:latin typeface="+mn-lt"/>
              </a:rPr>
              <a:t>7</a:t>
            </a:r>
            <a:r>
              <a:rPr kumimoji="0" lang="ru-RU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Факультет Информационных технологий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428736"/>
            <a:ext cx="8072494" cy="5000660"/>
          </a:xfrm>
          <a:prstGeom prst="rect">
            <a:avLst/>
          </a:prstGeom>
          <a:solidFill>
            <a:srgbClr val="FFFFFF">
              <a:alpha val="45098"/>
            </a:srgbClr>
          </a:solidFill>
          <a:ln w="3175">
            <a:solidFill>
              <a:srgbClr val="FFCC66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Схема 8"/>
          <p:cNvGraphicFramePr/>
          <p:nvPr/>
        </p:nvGraphicFramePr>
        <p:xfrm>
          <a:off x="571472" y="1428736"/>
          <a:ext cx="7929618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6"/>
            <a:ext cx="9144000" cy="1143000"/>
          </a:xfrm>
        </p:spPr>
        <p:txBody>
          <a:bodyPr/>
          <a:lstStyle/>
          <a:p>
            <a:r>
              <a:rPr lang="ru-RU" dirty="0" smtClean="0"/>
              <a:t>Преференции для студента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899"/>
            </a:avLst>
          </a:prstGeom>
          <a:gradFill flip="none" rotWithShape="1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CC66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2844" y="6429396"/>
            <a:ext cx="885831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i="1" kern="0" dirty="0" smtClean="0">
                <a:solidFill>
                  <a:srgbClr val="CC6600"/>
                </a:solidFill>
                <a:latin typeface="+mn-lt"/>
              </a:rPr>
              <a:t>8</a:t>
            </a:r>
            <a:r>
              <a:rPr kumimoji="0" lang="ru-RU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Факультет Информационных технологий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714348" y="1142984"/>
            <a:ext cx="7786742" cy="5214974"/>
            <a:chOff x="714348" y="1142984"/>
            <a:chExt cx="7786742" cy="521497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714348" y="1142984"/>
              <a:ext cx="7786742" cy="5214974"/>
            </a:xfrm>
            <a:prstGeom prst="rect">
              <a:avLst/>
            </a:prstGeom>
            <a:solidFill>
              <a:srgbClr val="FFFFFF">
                <a:alpha val="45882"/>
              </a:srgbClr>
            </a:solidFill>
            <a:ln w="3175"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8" name="Схема 7"/>
            <p:cNvGraphicFramePr/>
            <p:nvPr/>
          </p:nvGraphicFramePr>
          <p:xfrm>
            <a:off x="785786" y="1214422"/>
            <a:ext cx="7643866" cy="507209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  <p:grpSp>
        <p:nvGrpSpPr>
          <p:cNvPr id="13" name="Группа 12"/>
          <p:cNvGrpSpPr/>
          <p:nvPr/>
        </p:nvGrpSpPr>
        <p:grpSpPr>
          <a:xfrm>
            <a:off x="2500298" y="1928802"/>
            <a:ext cx="571504" cy="3227981"/>
            <a:chOff x="2500298" y="1928802"/>
            <a:chExt cx="571504" cy="3227981"/>
          </a:xfrm>
        </p:grpSpPr>
        <p:sp>
          <p:nvSpPr>
            <p:cNvPr id="10" name="TextBox 9"/>
            <p:cNvSpPr txBox="1"/>
            <p:nvPr/>
          </p:nvSpPr>
          <p:spPr>
            <a:xfrm>
              <a:off x="2643174" y="4572008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C00000"/>
                  </a:solidFill>
                </a:rPr>
                <a:t>1</a:t>
              </a:r>
              <a:endParaRPr lang="ru-RU" sz="3200" b="1" dirty="0">
                <a:solidFill>
                  <a:srgbClr val="C0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71736" y="3286124"/>
              <a:ext cx="500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C00000"/>
                  </a:solidFill>
                </a:rPr>
                <a:t>2</a:t>
              </a:r>
              <a:endParaRPr lang="ru-RU" sz="3200" b="1" dirty="0">
                <a:solidFill>
                  <a:srgbClr val="C0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500298" y="1928802"/>
              <a:ext cx="5715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rgbClr val="C00000"/>
                  </a:solidFill>
                </a:rPr>
                <a:t>3</a:t>
              </a:r>
              <a:endParaRPr lang="ru-RU" sz="3200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143000"/>
          </a:xfrm>
        </p:spPr>
        <p:txBody>
          <a:bodyPr/>
          <a:lstStyle/>
          <a:p>
            <a:r>
              <a:rPr lang="ru-RU" dirty="0" smtClean="0"/>
              <a:t>Преференции для фирмы - партнёра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899"/>
            </a:avLst>
          </a:prstGeom>
          <a:gradFill flip="none" rotWithShape="1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CC66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2844" y="6429396"/>
            <a:ext cx="885831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i="1" kern="0" dirty="0" smtClean="0">
                <a:solidFill>
                  <a:srgbClr val="CC6600"/>
                </a:solidFill>
                <a:latin typeface="+mn-lt"/>
              </a:rPr>
              <a:t>9</a:t>
            </a:r>
            <a:r>
              <a:rPr kumimoji="0" lang="ru-RU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Факультет Информационных технологий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357298"/>
            <a:ext cx="7858180" cy="5000660"/>
          </a:xfrm>
          <a:prstGeom prst="rect">
            <a:avLst/>
          </a:prstGeom>
          <a:solidFill>
            <a:srgbClr val="FFFFFF">
              <a:alpha val="47059"/>
            </a:srgbClr>
          </a:solidFill>
          <a:ln w="3175">
            <a:solidFill>
              <a:srgbClr val="FFCC66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/>
        </p:nvGraphicFramePr>
        <p:xfrm>
          <a:off x="785786" y="1214422"/>
          <a:ext cx="7643866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2500298" y="1928802"/>
            <a:ext cx="571504" cy="3227981"/>
            <a:chOff x="2500298" y="1928802"/>
            <a:chExt cx="571504" cy="3227981"/>
          </a:xfrm>
        </p:grpSpPr>
        <p:sp>
          <p:nvSpPr>
            <p:cNvPr id="9" name="TextBox 8"/>
            <p:cNvSpPr txBox="1"/>
            <p:nvPr/>
          </p:nvSpPr>
          <p:spPr>
            <a:xfrm>
              <a:off x="2643174" y="4572008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accent2">
                      <a:lumMod val="75000"/>
                    </a:schemeClr>
                  </a:solidFill>
                </a:rPr>
                <a:t>1</a:t>
              </a:r>
              <a:endParaRPr lang="ru-RU" sz="32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71736" y="3286124"/>
              <a:ext cx="500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accent2">
                      <a:lumMod val="75000"/>
                    </a:schemeClr>
                  </a:solidFill>
                </a:rPr>
                <a:t>2</a:t>
              </a:r>
              <a:endParaRPr lang="ru-RU" sz="32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00298" y="1928802"/>
              <a:ext cx="5715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  <a:endParaRPr lang="ru-RU" sz="32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6_Buzpeople2sides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36_Buzpeople2sides</Template>
  <TotalTime>301</TotalTime>
  <Words>617</Words>
  <Application>Microsoft Office PowerPoint</Application>
  <PresentationFormat>Экран (4:3)</PresentationFormat>
  <Paragraphs>130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36_Buzpeople2sides</vt:lpstr>
      <vt:lpstr>Учебная фирма «СПЭК – project»</vt:lpstr>
      <vt:lpstr>Форма организации</vt:lpstr>
      <vt:lpstr>Цели и задачи фирмы</vt:lpstr>
      <vt:lpstr>Условия сотрудничества</vt:lpstr>
      <vt:lpstr>Базовые документы</vt:lpstr>
      <vt:lpstr>Структурная организация</vt:lpstr>
      <vt:lpstr>Направления деятельности фирмы</vt:lpstr>
      <vt:lpstr>Преференции для студента</vt:lpstr>
      <vt:lpstr>Преференции для фирмы - партнёра</vt:lpstr>
      <vt:lpstr>Преференции для учебного заведения</vt:lpstr>
      <vt:lpstr>Перспективы развития фирмы</vt:lpstr>
      <vt:lpstr>Учебная фирма «СПЭК – project»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Учебная фирма «СПЭК – project»</dc:title>
  <dc:creator>1</dc:creator>
  <cp:lastModifiedBy>Маринка</cp:lastModifiedBy>
  <cp:revision>33</cp:revision>
  <dcterms:created xsi:type="dcterms:W3CDTF">2010-11-12T12:13:05Z</dcterms:created>
  <dcterms:modified xsi:type="dcterms:W3CDTF">2010-11-18T09:49:55Z</dcterms:modified>
</cp:coreProperties>
</file>