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106" d="100"/>
          <a:sy n="106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69850" h="6985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5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ru-RU" sz="5400" b="1" cap="all" dirty="0">
              <a:ln>
                <a:solidFill>
                  <a:srgbClr val="FF8400"/>
                </a:solidFill>
              </a:ln>
              <a:solidFill>
                <a:srgbClr val="FF84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08504" cy="20904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учебна</a:t>
            </a:r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я</a:t>
            </a:r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фирма </a:t>
            </a:r>
          </a:p>
          <a:p>
            <a:r>
              <a:rPr lang="ru-RU" sz="4400" b="1" cap="all" dirty="0" err="1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сТУДЕНЧЕСКИх</a:t>
            </a:r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400" b="1" cap="all" dirty="0" err="1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ИННОВАЦИОННых</a:t>
            </a:r>
            <a:r>
              <a:rPr lang="ru-RU" sz="44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4400" b="1" cap="all" dirty="0" err="1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ТЕХНОЛОГИй</a:t>
            </a:r>
            <a:endParaRPr lang="ru-RU" sz="4400" b="1" cap="all" dirty="0" smtClean="0">
              <a:ln>
                <a:solidFill>
                  <a:srgbClr val="FF8400"/>
                </a:solidFill>
              </a:ln>
              <a:solidFill>
                <a:srgbClr val="FF84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sz="4800" b="1" cap="all" dirty="0" smtClean="0">
                <a:ln>
                  <a:solidFill>
                    <a:srgbClr val="FF8400"/>
                  </a:solidFill>
                </a:ln>
                <a:solidFill>
                  <a:srgbClr val="FF84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«империал»</a:t>
            </a:r>
            <a:endParaRPr lang="ru-RU" sz="4800" b="1" cap="all" dirty="0">
              <a:ln>
                <a:solidFill>
                  <a:srgbClr val="FF8400"/>
                </a:solidFill>
              </a:ln>
              <a:solidFill>
                <a:srgbClr val="FF84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0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Юридический отдел</a:t>
            </a:r>
            <a:endParaRPr lang="ru-RU" sz="8800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500034" y="1571612"/>
            <a:ext cx="8143932" cy="1143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 : Трегубова Ксения Евгеньевна</a:t>
            </a:r>
            <a:endParaRPr lang="ru-RU" dirty="0"/>
          </a:p>
        </p:txBody>
      </p:sp>
      <p:sp>
        <p:nvSpPr>
          <p:cNvPr id="9" name="Трапеция 8"/>
          <p:cNvSpPr/>
          <p:nvPr/>
        </p:nvSpPr>
        <p:spPr>
          <a:xfrm>
            <a:off x="500034" y="3214686"/>
            <a:ext cx="3143272" cy="14304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Специалист по кадрам </a:t>
            </a:r>
            <a:r>
              <a:rPr lang="ru-RU" dirty="0" smtClean="0"/>
              <a:t>: </a:t>
            </a:r>
            <a:r>
              <a:rPr lang="ru-RU" dirty="0" err="1" smtClean="0"/>
              <a:t>Коришева</a:t>
            </a:r>
            <a:r>
              <a:rPr lang="ru-RU" dirty="0" smtClean="0"/>
              <a:t> Анна Валерьевна</a:t>
            </a:r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>
            <a:off x="5643570" y="3286124"/>
            <a:ext cx="3000396" cy="135732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Юрисконсульт : Литвиненко Юрий Юрьевич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643042" y="2714620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86644" y="271462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Стратегические </a:t>
            </a:r>
            <a:b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функции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Правовое обеспечение деятельности предприятия </a:t>
            </a:r>
          </a:p>
          <a:p>
            <a:r>
              <a:rPr lang="ru-RU" dirty="0" smtClean="0"/>
              <a:t>Контроль за соблюдением законодательства всеми структурными подразделениями </a:t>
            </a:r>
          </a:p>
          <a:p>
            <a:r>
              <a:rPr lang="ru-RU" dirty="0" smtClean="0"/>
              <a:t>Обеспечение рабочих мест работниками требуемой квалификации</a:t>
            </a:r>
          </a:p>
          <a:p>
            <a:r>
              <a:rPr lang="ru-RU" dirty="0" smtClean="0"/>
              <a:t>Ведение всей кадровой документации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Текущие задачи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должностных инструкций </a:t>
            </a:r>
          </a:p>
          <a:p>
            <a:r>
              <a:rPr lang="ru-RU" dirty="0" smtClean="0"/>
              <a:t>Утверждение штатного расписания </a:t>
            </a:r>
          </a:p>
          <a:p>
            <a:r>
              <a:rPr lang="ru-RU" dirty="0" smtClean="0"/>
              <a:t>Заключение трудовых договоров</a:t>
            </a:r>
          </a:p>
          <a:p>
            <a:r>
              <a:rPr lang="ru-RU" dirty="0" smtClean="0"/>
              <a:t>Издание </a:t>
            </a:r>
            <a:r>
              <a:rPr lang="ru-RU" dirty="0" smtClean="0"/>
              <a:t>приказов</a:t>
            </a:r>
            <a:endParaRPr lang="ru-RU" dirty="0" smtClean="0"/>
          </a:p>
          <a:p>
            <a:r>
              <a:rPr lang="ru-RU" dirty="0" smtClean="0"/>
              <a:t>Составление анкет приёма на работу</a:t>
            </a:r>
          </a:p>
          <a:p>
            <a:r>
              <a:rPr lang="ru-RU" dirty="0" smtClean="0"/>
              <a:t>Ведение архива </a:t>
            </a:r>
          </a:p>
          <a:p>
            <a:r>
              <a:rPr lang="ru-RU" dirty="0" smtClean="0"/>
              <a:t>Аттестация персонала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Пакет учредительных документов 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Заявление о государственной регистрации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Устав организации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Штатное расписание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  <p:pic>
        <p:nvPicPr>
          <p:cNvPr id="7" name="Рисунок 6" descr="1239109563_06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3000396" cy="4071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штатное расписани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500306"/>
            <a:ext cx="2500330" cy="3714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E:\документы\штатное расписани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496"/>
            <a:ext cx="2643206" cy="3357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Пакет документов для кадровой службы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о приёме на работу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Приказ о приёме на работу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Личная карточка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заявле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2714644" cy="3643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приказ о приеме на работу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3" y="2357430"/>
            <a:ext cx="2571768" cy="328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личная карт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14620"/>
            <a:ext cx="2643205" cy="2928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 нужно бояться – нужно активно действовать, ведь именно в действии проявляются основные результаты работы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спасибо за внимание!</a:t>
            </a:r>
            <a:endParaRPr lang="ru-RU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059" y="0"/>
            <a:ext cx="2405365" cy="228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Слайд 2</vt:lpstr>
      <vt:lpstr>Слайд 3</vt:lpstr>
      <vt:lpstr>Стратегические  функции</vt:lpstr>
      <vt:lpstr>Текущие задачи</vt:lpstr>
      <vt:lpstr>Пакет учредительных документов </vt:lpstr>
      <vt:lpstr>Пакет документов для кадровой службы</vt:lpstr>
      <vt:lpstr>         Не нужно бояться – нужно активно действовать, ведь именно в действии проявляются основные результаты работы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MOST</dc:creator>
  <cp:lastModifiedBy>SPEK</cp:lastModifiedBy>
  <cp:revision>24</cp:revision>
  <dcterms:created xsi:type="dcterms:W3CDTF">2010-11-18T05:18:40Z</dcterms:created>
  <dcterms:modified xsi:type="dcterms:W3CDTF">2010-11-18T12:47:53Z</dcterms:modified>
</cp:coreProperties>
</file>