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Результаты анкетирования «Предприниматель ли вы?»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2714620"/>
          <a:ext cx="6172200" cy="219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00"/>
                <a:gridCol w="3571900"/>
                <a:gridCol w="2057400"/>
              </a:tblGrid>
              <a:tr h="51911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Варианты ответов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Процентное соотношение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911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Если сумма составила 10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баллов и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более, у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Вас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имеются необходимые качества предпринимателя.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11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От 6 до 10 </a:t>
                      </a: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баллов: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шансы на успех в качестве предпринимателя не так очевидны.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11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Менее </a:t>
                      </a: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100" smtClean="0">
                          <a:latin typeface="Calibri"/>
                          <a:ea typeface="Calibri"/>
                          <a:cs typeface="Times New Roman"/>
                        </a:rPr>
                        <a:t>баллов: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100" smtClean="0">
                          <a:latin typeface="Calibri"/>
                          <a:ea typeface="Calibri"/>
                          <a:cs typeface="Times New Roman"/>
                        </a:rPr>
                        <a:t>аши </a:t>
                      </a: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шансы добиться успеха в качестве предпринимателя по видимому не велики.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5000636"/>
          <a:ext cx="621510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ОПРОШЕННЫХ: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62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72</Words>
  <Application>Microsoft Office PowerPoint</Application>
  <PresentationFormat>Экран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Результаты анкетирования «Предприниматель ли вы?»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MOST</dc:creator>
  <cp:lastModifiedBy>Маринка</cp:lastModifiedBy>
  <cp:revision>8</cp:revision>
  <dcterms:created xsi:type="dcterms:W3CDTF">2010-11-18T05:18:40Z</dcterms:created>
  <dcterms:modified xsi:type="dcterms:W3CDTF">2010-11-19T13:55:25Z</dcterms:modified>
</cp:coreProperties>
</file>